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56" r:id="rId4"/>
    <p:sldId id="263" r:id="rId5"/>
    <p:sldId id="258" r:id="rId6"/>
    <p:sldId id="259" r:id="rId7"/>
    <p:sldId id="266" r:id="rId8"/>
    <p:sldId id="257" r:id="rId9"/>
    <p:sldId id="265" r:id="rId10"/>
    <p:sldId id="274" r:id="rId11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4" autoAdjust="0"/>
    <p:restoredTop sz="94796" autoAdjust="0"/>
  </p:normalViewPr>
  <p:slideViewPr>
    <p:cSldViewPr snapToGrid="0">
      <p:cViewPr varScale="1">
        <p:scale>
          <a:sx n="72" d="100"/>
          <a:sy n="72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5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4.png"/><Relationship Id="rId12" Type="http://schemas.openxmlformats.org/officeDocument/2006/relationships/image" Target="../media/image13.png"/><Relationship Id="rId11" Type="http://schemas.openxmlformats.org/officeDocument/2006/relationships/image" Target="../media/image3.jpeg"/><Relationship Id="rId10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s-MX" altLang="en-US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s-MX" alt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581" y="2526247"/>
            <a:ext cx="4582406" cy="305845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872" t="5421" r="5089" b="5428"/>
          <a:stretch>
            <a:fillRect/>
          </a:stretch>
        </p:blipFill>
        <p:spPr>
          <a:xfrm rot="5400000">
            <a:off x="7871588" y="2909846"/>
            <a:ext cx="2974429" cy="2291257"/>
          </a:xfrm>
          <a:prstGeom prst="rect">
            <a:avLst/>
          </a:prstGeom>
        </p:spPr>
      </p:pic>
      <p:cxnSp>
        <p:nvCxnSpPr>
          <p:cNvPr id="14" name="Conector recto 13"/>
          <p:cNvCxnSpPr/>
          <p:nvPr/>
        </p:nvCxnSpPr>
        <p:spPr>
          <a:xfrm flipV="1">
            <a:off x="3689131" y="73362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4018455" y="72311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4677103" y="73362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V="1">
            <a:off x="5006427" y="73362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V="1">
            <a:off x="5665075" y="73362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5994399" y="733622"/>
            <a:ext cx="0" cy="1944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 flipV="1">
            <a:off x="4344275" y="817702"/>
            <a:ext cx="3504" cy="3850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6323723" y="870254"/>
            <a:ext cx="0" cy="46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>
          <a:xfrm flipV="1">
            <a:off x="5335751" y="817702"/>
            <a:ext cx="0" cy="612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1498519" y="1202752"/>
            <a:ext cx="288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>
            <a:off x="2445711" y="1421652"/>
            <a:ext cx="2900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o 37"/>
          <p:cNvGrpSpPr/>
          <p:nvPr/>
        </p:nvGrpSpPr>
        <p:grpSpPr>
          <a:xfrm rot="16200000">
            <a:off x="654933" y="3215671"/>
            <a:ext cx="1208512" cy="923330"/>
            <a:chOff x="6456944" y="5142210"/>
            <a:chExt cx="1208512" cy="923330"/>
          </a:xfrm>
        </p:grpSpPr>
        <p:sp>
          <p:nvSpPr>
            <p:cNvPr id="39" name="Rectángulo: esquinas redondeadas 38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  <a:endParaRPr lang="es-MX" dirty="0">
                <a:solidFill>
                  <a:schemeClr val="bg1"/>
                </a:solidFill>
              </a:endParaRP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  <a:endParaRPr lang="es-MX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Conector recto 40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 rot="16200000">
            <a:off x="1581105" y="3215672"/>
            <a:ext cx="1208512" cy="923330"/>
            <a:chOff x="6456944" y="5142210"/>
            <a:chExt cx="1208512" cy="923330"/>
          </a:xfrm>
        </p:grpSpPr>
        <p:sp>
          <p:nvSpPr>
            <p:cNvPr id="46" name="Rectángulo: esquinas redondeadas 45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  <a:endParaRPr lang="es-MX" dirty="0">
                <a:solidFill>
                  <a:schemeClr val="bg1"/>
                </a:solidFill>
              </a:endParaRP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  <a:endParaRPr lang="es-MX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Conector recto 47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recto 48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3" name="Conector recto 52"/>
          <p:cNvCxnSpPr/>
          <p:nvPr/>
        </p:nvCxnSpPr>
        <p:spPr>
          <a:xfrm flipV="1">
            <a:off x="2435201" y="1381011"/>
            <a:ext cx="0" cy="172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1528492" y="1199848"/>
            <a:ext cx="0" cy="1872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 flipV="1">
            <a:off x="4333765" y="2012790"/>
            <a:ext cx="0" cy="64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 flipV="1">
            <a:off x="5249566" y="2275549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/>
          <p:cNvCxnSpPr/>
          <p:nvPr/>
        </p:nvCxnSpPr>
        <p:spPr>
          <a:xfrm>
            <a:off x="4333765" y="2052875"/>
            <a:ext cx="583484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ector recto 1023"/>
          <p:cNvCxnSpPr/>
          <p:nvPr/>
        </p:nvCxnSpPr>
        <p:spPr>
          <a:xfrm>
            <a:off x="5249566" y="2311109"/>
            <a:ext cx="39259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ector recto 1028"/>
          <p:cNvCxnSpPr/>
          <p:nvPr/>
        </p:nvCxnSpPr>
        <p:spPr>
          <a:xfrm flipV="1">
            <a:off x="9175530" y="2275549"/>
            <a:ext cx="0" cy="5104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ector recto 1029"/>
          <p:cNvCxnSpPr/>
          <p:nvPr/>
        </p:nvCxnSpPr>
        <p:spPr>
          <a:xfrm flipV="1">
            <a:off x="10131971" y="2052875"/>
            <a:ext cx="0" cy="7126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4" name="Grupo 1073"/>
          <p:cNvGrpSpPr/>
          <p:nvPr/>
        </p:nvGrpSpPr>
        <p:grpSpPr>
          <a:xfrm>
            <a:off x="10631365" y="3446635"/>
            <a:ext cx="396585" cy="350743"/>
            <a:chOff x="11269133" y="2409200"/>
            <a:chExt cx="516467" cy="456767"/>
          </a:xfrm>
        </p:grpSpPr>
        <p:cxnSp>
          <p:nvCxnSpPr>
            <p:cNvPr id="1066" name="Conector recto 1065"/>
            <p:cNvCxnSpPr/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ector recto 1067"/>
            <p:cNvCxnSpPr/>
            <p:nvPr/>
          </p:nvCxnSpPr>
          <p:spPr>
            <a:xfrm>
              <a:off x="11370733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Conector recto 1069"/>
            <p:cNvCxnSpPr/>
            <p:nvPr/>
          </p:nvCxnSpPr>
          <p:spPr>
            <a:xfrm>
              <a:off x="11472334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Conector recto 1071"/>
            <p:cNvCxnSpPr/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5" name="Conector recto 1074"/>
          <p:cNvCxnSpPr/>
          <p:nvPr/>
        </p:nvCxnSpPr>
        <p:spPr>
          <a:xfrm flipV="1">
            <a:off x="1921836" y="2711690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Conector recto 1075"/>
          <p:cNvCxnSpPr/>
          <p:nvPr/>
        </p:nvCxnSpPr>
        <p:spPr>
          <a:xfrm flipV="1">
            <a:off x="995664" y="2749430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Conector recto 1076"/>
          <p:cNvCxnSpPr/>
          <p:nvPr/>
        </p:nvCxnSpPr>
        <p:spPr>
          <a:xfrm flipV="1">
            <a:off x="945929" y="2716399"/>
            <a:ext cx="99692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Conector recto 1081"/>
          <p:cNvCxnSpPr/>
          <p:nvPr/>
        </p:nvCxnSpPr>
        <p:spPr>
          <a:xfrm flipV="1">
            <a:off x="10830949" y="3095808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Conector recto 1082"/>
          <p:cNvCxnSpPr/>
          <p:nvPr/>
        </p:nvCxnSpPr>
        <p:spPr>
          <a:xfrm flipV="1">
            <a:off x="2454664" y="4210737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Conector recto 1083"/>
          <p:cNvCxnSpPr/>
          <p:nvPr/>
        </p:nvCxnSpPr>
        <p:spPr>
          <a:xfrm flipV="1">
            <a:off x="1528492" y="4248477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Conector recto 1084"/>
          <p:cNvCxnSpPr/>
          <p:nvPr/>
        </p:nvCxnSpPr>
        <p:spPr>
          <a:xfrm flipV="1">
            <a:off x="1487870" y="4593180"/>
            <a:ext cx="97730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5" name="Grupo 2054"/>
          <p:cNvGrpSpPr/>
          <p:nvPr/>
        </p:nvGrpSpPr>
        <p:grpSpPr>
          <a:xfrm>
            <a:off x="2343340" y="4551545"/>
            <a:ext cx="243802" cy="273615"/>
            <a:chOff x="2343340" y="4551545"/>
            <a:chExt cx="243802" cy="273615"/>
          </a:xfrm>
        </p:grpSpPr>
        <p:cxnSp>
          <p:nvCxnSpPr>
            <p:cNvPr id="2049" name="Conector recto 2048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3" name="Conector recto 2052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8" name="Conector recto 2057"/>
          <p:cNvCxnSpPr/>
          <p:nvPr/>
        </p:nvCxnSpPr>
        <p:spPr>
          <a:xfrm flipV="1">
            <a:off x="1911902" y="4280587"/>
            <a:ext cx="0" cy="14107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Conector recto 2058"/>
          <p:cNvCxnSpPr/>
          <p:nvPr/>
        </p:nvCxnSpPr>
        <p:spPr>
          <a:xfrm flipV="1">
            <a:off x="985730" y="4280587"/>
            <a:ext cx="0" cy="216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Conector recto 2060"/>
          <p:cNvCxnSpPr/>
          <p:nvPr/>
        </p:nvCxnSpPr>
        <p:spPr>
          <a:xfrm flipV="1">
            <a:off x="6943716" y="1274529"/>
            <a:ext cx="0" cy="13638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ector recto 2062"/>
          <p:cNvCxnSpPr/>
          <p:nvPr/>
        </p:nvCxnSpPr>
        <p:spPr>
          <a:xfrm>
            <a:off x="6323723" y="1307441"/>
            <a:ext cx="61999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Conector recto 2067"/>
          <p:cNvCxnSpPr/>
          <p:nvPr/>
        </p:nvCxnSpPr>
        <p:spPr>
          <a:xfrm flipH="1" flipV="1">
            <a:off x="11794763" y="716790"/>
            <a:ext cx="0" cy="23666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Conector recto 2069"/>
          <p:cNvCxnSpPr/>
          <p:nvPr/>
        </p:nvCxnSpPr>
        <p:spPr>
          <a:xfrm flipV="1">
            <a:off x="6384683" y="1688790"/>
            <a:ext cx="54240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Conector recto 2073"/>
          <p:cNvCxnSpPr/>
          <p:nvPr/>
        </p:nvCxnSpPr>
        <p:spPr>
          <a:xfrm flipV="1">
            <a:off x="7277285" y="1673453"/>
            <a:ext cx="0" cy="972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Conector recto 2078"/>
          <p:cNvCxnSpPr/>
          <p:nvPr/>
        </p:nvCxnSpPr>
        <p:spPr>
          <a:xfrm flipV="1">
            <a:off x="6384683" y="1688790"/>
            <a:ext cx="0" cy="972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Elipse 2084"/>
          <p:cNvSpPr/>
          <p:nvPr/>
        </p:nvSpPr>
        <p:spPr>
          <a:xfrm>
            <a:off x="7201084" y="1600102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6" name="Elipse 2085"/>
          <p:cNvSpPr/>
          <p:nvPr/>
        </p:nvSpPr>
        <p:spPr>
          <a:xfrm>
            <a:off x="2386187" y="4530120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87" name="Elipse 2086"/>
          <p:cNvSpPr/>
          <p:nvPr/>
        </p:nvSpPr>
        <p:spPr>
          <a:xfrm>
            <a:off x="924909" y="2660790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90" name="Conector recto 2089"/>
          <p:cNvCxnSpPr/>
          <p:nvPr/>
        </p:nvCxnSpPr>
        <p:spPr>
          <a:xfrm flipV="1">
            <a:off x="9796018" y="1309430"/>
            <a:ext cx="0" cy="144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Conector recto 2090"/>
          <p:cNvCxnSpPr/>
          <p:nvPr/>
        </p:nvCxnSpPr>
        <p:spPr>
          <a:xfrm flipV="1">
            <a:off x="8881294" y="1366181"/>
            <a:ext cx="0" cy="1368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2" name="Conector recto 2091"/>
          <p:cNvCxnSpPr/>
          <p:nvPr/>
        </p:nvCxnSpPr>
        <p:spPr>
          <a:xfrm>
            <a:off x="8881294" y="1404020"/>
            <a:ext cx="2574632" cy="147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4" name="Conector recto 2093"/>
          <p:cNvCxnSpPr/>
          <p:nvPr/>
        </p:nvCxnSpPr>
        <p:spPr>
          <a:xfrm flipV="1">
            <a:off x="11431401" y="865302"/>
            <a:ext cx="0" cy="5738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5" name="Elipse 2094"/>
          <p:cNvSpPr/>
          <p:nvPr/>
        </p:nvSpPr>
        <p:spPr>
          <a:xfrm>
            <a:off x="9718590" y="1333947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096" name="Conector recto 2095"/>
          <p:cNvCxnSpPr/>
          <p:nvPr/>
        </p:nvCxnSpPr>
        <p:spPr>
          <a:xfrm>
            <a:off x="5896029" y="5402627"/>
            <a:ext cx="578341" cy="0"/>
          </a:xfrm>
          <a:prstGeom prst="line">
            <a:avLst/>
          </a:prstGeom>
          <a:ln w="76200">
            <a:solidFill>
              <a:srgbClr val="FF0000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2097"/>
          <p:cNvCxnSpPr/>
          <p:nvPr/>
        </p:nvCxnSpPr>
        <p:spPr>
          <a:xfrm flipV="1">
            <a:off x="6449263" y="5744039"/>
            <a:ext cx="31668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2099"/>
          <p:cNvCxnSpPr/>
          <p:nvPr/>
        </p:nvCxnSpPr>
        <p:spPr>
          <a:xfrm flipV="1">
            <a:off x="9580172" y="5383009"/>
            <a:ext cx="0" cy="3834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1" name="Conector recto 2100"/>
          <p:cNvCxnSpPr/>
          <p:nvPr/>
        </p:nvCxnSpPr>
        <p:spPr>
          <a:xfrm flipV="1">
            <a:off x="6432329" y="5411094"/>
            <a:ext cx="0" cy="360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2" name="Grupo 2101"/>
          <p:cNvGrpSpPr/>
          <p:nvPr/>
        </p:nvGrpSpPr>
        <p:grpSpPr>
          <a:xfrm>
            <a:off x="7989632" y="5691311"/>
            <a:ext cx="243802" cy="273615"/>
            <a:chOff x="2343340" y="4551545"/>
            <a:chExt cx="243802" cy="273615"/>
          </a:xfrm>
        </p:grpSpPr>
        <p:cxnSp>
          <p:nvCxnSpPr>
            <p:cNvPr id="2103" name="Conector recto 2102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Conector recto 2103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5" name="Elipse 2104"/>
          <p:cNvSpPr/>
          <p:nvPr/>
        </p:nvSpPr>
        <p:spPr>
          <a:xfrm>
            <a:off x="8032479" y="5669886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06" name="Grupo 2105"/>
          <p:cNvGrpSpPr/>
          <p:nvPr/>
        </p:nvGrpSpPr>
        <p:grpSpPr>
          <a:xfrm rot="16200000">
            <a:off x="10925395" y="3229012"/>
            <a:ext cx="1208512" cy="923330"/>
            <a:chOff x="6456944" y="5142210"/>
            <a:chExt cx="1208512" cy="923330"/>
          </a:xfrm>
        </p:grpSpPr>
        <p:sp>
          <p:nvSpPr>
            <p:cNvPr id="2107" name="Rectángulo: esquinas redondeadas 2106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08" name="CuadroTexto 2107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  <a:endParaRPr lang="es-MX" dirty="0">
                <a:solidFill>
                  <a:schemeClr val="bg1"/>
                </a:solidFill>
              </a:endParaRP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  <a:endParaRPr lang="es-MX" dirty="0">
                <a:solidFill>
                  <a:schemeClr val="bg1"/>
                </a:solidFill>
              </a:endParaRPr>
            </a:p>
          </p:txBody>
        </p:sp>
        <p:cxnSp>
          <p:nvCxnSpPr>
            <p:cNvPr id="2109" name="Conector recto 2108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0" name="Conector recto 2109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1" name="Conector recto 2110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2" name="Conector recto 2111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19" name="Conector recto 2118"/>
          <p:cNvCxnSpPr/>
          <p:nvPr/>
        </p:nvCxnSpPr>
        <p:spPr>
          <a:xfrm>
            <a:off x="10803584" y="3073080"/>
            <a:ext cx="47305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1" name="Grupo 2120"/>
          <p:cNvGrpSpPr/>
          <p:nvPr/>
        </p:nvGrpSpPr>
        <p:grpSpPr>
          <a:xfrm>
            <a:off x="384004" y="3097354"/>
            <a:ext cx="396585" cy="350743"/>
            <a:chOff x="11269133" y="2409200"/>
            <a:chExt cx="516467" cy="456767"/>
          </a:xfrm>
        </p:grpSpPr>
        <p:cxnSp>
          <p:nvCxnSpPr>
            <p:cNvPr id="2122" name="Conector recto 2121"/>
            <p:cNvCxnSpPr/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3" name="Conector recto 2122"/>
            <p:cNvCxnSpPr/>
            <p:nvPr/>
          </p:nvCxnSpPr>
          <p:spPr>
            <a:xfrm>
              <a:off x="11370733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4" name="Conector recto 2123"/>
            <p:cNvCxnSpPr/>
            <p:nvPr/>
          </p:nvCxnSpPr>
          <p:spPr>
            <a:xfrm>
              <a:off x="11472334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Conector recto 2124"/>
            <p:cNvCxnSpPr/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6" name="Conector recto 2125"/>
          <p:cNvCxnSpPr/>
          <p:nvPr/>
        </p:nvCxnSpPr>
        <p:spPr>
          <a:xfrm flipV="1">
            <a:off x="583588" y="2746527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7" name="Conector recto 2126"/>
          <p:cNvCxnSpPr/>
          <p:nvPr/>
        </p:nvCxnSpPr>
        <p:spPr>
          <a:xfrm>
            <a:off x="556223" y="2723799"/>
            <a:ext cx="47305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8" name="Conector recto 2127"/>
          <p:cNvCxnSpPr/>
          <p:nvPr/>
        </p:nvCxnSpPr>
        <p:spPr>
          <a:xfrm flipV="1">
            <a:off x="11790001" y="4259207"/>
            <a:ext cx="0" cy="38524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9" name="Grupo 2128"/>
          <p:cNvGrpSpPr/>
          <p:nvPr/>
        </p:nvGrpSpPr>
        <p:grpSpPr>
          <a:xfrm>
            <a:off x="11676753" y="4600015"/>
            <a:ext cx="243802" cy="273615"/>
            <a:chOff x="2343340" y="4551545"/>
            <a:chExt cx="243802" cy="273615"/>
          </a:xfrm>
        </p:grpSpPr>
        <p:cxnSp>
          <p:nvCxnSpPr>
            <p:cNvPr id="2130" name="Conector recto 2129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1" name="Conector recto 2130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3" name="Grupo 2132"/>
          <p:cNvGrpSpPr/>
          <p:nvPr/>
        </p:nvGrpSpPr>
        <p:grpSpPr>
          <a:xfrm>
            <a:off x="10948202" y="923786"/>
            <a:ext cx="396585" cy="350743"/>
            <a:chOff x="11269133" y="2409200"/>
            <a:chExt cx="516467" cy="456767"/>
          </a:xfrm>
        </p:grpSpPr>
        <p:cxnSp>
          <p:nvCxnSpPr>
            <p:cNvPr id="2134" name="Conector recto 2133"/>
            <p:cNvCxnSpPr/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5" name="Conector recto 2134"/>
            <p:cNvCxnSpPr/>
            <p:nvPr/>
          </p:nvCxnSpPr>
          <p:spPr>
            <a:xfrm>
              <a:off x="11370733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6" name="Conector recto 2135"/>
            <p:cNvCxnSpPr/>
            <p:nvPr/>
          </p:nvCxnSpPr>
          <p:spPr>
            <a:xfrm>
              <a:off x="11472334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7" name="Conector recto 2136"/>
            <p:cNvCxnSpPr/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6" name="Picture 2" descr="Regleta De Conectores Tipo Bornera Tira De 12 Terminales | Cuotas sin  interé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32509" r="26275" b="32255"/>
          <a:stretch>
            <a:fillRect/>
          </a:stretch>
        </p:blipFill>
        <p:spPr bwMode="auto">
          <a:xfrm>
            <a:off x="3509906" y="331722"/>
            <a:ext cx="2895598" cy="6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2" descr="Regleta De Conectores Tipo Bornera Tira De 12 Terminales | Cuotas sin  interé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30996" r="47658" b="33768"/>
          <a:stretch>
            <a:fillRect/>
          </a:stretch>
        </p:blipFill>
        <p:spPr bwMode="auto">
          <a:xfrm>
            <a:off x="11008481" y="327676"/>
            <a:ext cx="894890" cy="6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8" name="CuadroTexto 2137"/>
          <p:cNvSpPr txBox="1"/>
          <p:nvPr/>
        </p:nvSpPr>
        <p:spPr>
          <a:xfrm rot="16200000">
            <a:off x="4600983" y="-1191353"/>
            <a:ext cx="810888" cy="292387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1600" b="1" dirty="0" err="1"/>
              <a:t>FFin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FFout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FFt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RRin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RRout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RRt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Tin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Tout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Pumb</a:t>
            </a:r>
            <a:endParaRPr lang="es-MX" sz="1600" b="1" dirty="0"/>
          </a:p>
        </p:txBody>
      </p:sp>
      <p:sp>
        <p:nvSpPr>
          <p:cNvPr id="2139" name="CuadroTexto 2138"/>
          <p:cNvSpPr txBox="1"/>
          <p:nvPr/>
        </p:nvSpPr>
        <p:spPr>
          <a:xfrm rot="16200000">
            <a:off x="11118357" y="-140615"/>
            <a:ext cx="644576" cy="984885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MX" sz="1600" b="1" dirty="0"/>
              <a:t>N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 err="1"/>
              <a:t>Seg</a:t>
            </a:r>
            <a:endParaRPr lang="es-MX" sz="1600" b="1" dirty="0"/>
          </a:p>
          <a:p>
            <a:pPr>
              <a:spcBef>
                <a:spcPts val="600"/>
              </a:spcBef>
            </a:pPr>
            <a:r>
              <a:rPr lang="es-MX" sz="1600" b="1" dirty="0"/>
              <a:t>F</a:t>
            </a:r>
            <a:endParaRPr lang="es-MX" sz="1600" b="1" dirty="0"/>
          </a:p>
        </p:txBody>
      </p:sp>
      <p:cxnSp>
        <p:nvCxnSpPr>
          <p:cNvPr id="2143" name="Conector recto 2142"/>
          <p:cNvCxnSpPr/>
          <p:nvPr/>
        </p:nvCxnSpPr>
        <p:spPr>
          <a:xfrm>
            <a:off x="1880966" y="5655411"/>
            <a:ext cx="46237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4" name="Conector recto 2143"/>
          <p:cNvCxnSpPr/>
          <p:nvPr/>
        </p:nvCxnSpPr>
        <p:spPr>
          <a:xfrm>
            <a:off x="945929" y="6440587"/>
            <a:ext cx="139741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6" name="Grupo 2145"/>
          <p:cNvGrpSpPr/>
          <p:nvPr/>
        </p:nvGrpSpPr>
        <p:grpSpPr>
          <a:xfrm>
            <a:off x="2737738" y="6542562"/>
            <a:ext cx="243802" cy="273615"/>
            <a:chOff x="2343340" y="4551545"/>
            <a:chExt cx="243802" cy="273615"/>
          </a:xfrm>
        </p:grpSpPr>
        <p:cxnSp>
          <p:nvCxnSpPr>
            <p:cNvPr id="2147" name="Conector recto 2146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Conector recto 2147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3" name="Conector recto 2152"/>
          <p:cNvCxnSpPr/>
          <p:nvPr/>
        </p:nvCxnSpPr>
        <p:spPr>
          <a:xfrm flipV="1">
            <a:off x="2858013" y="4600015"/>
            <a:ext cx="0" cy="11968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5" name="Conector recto 2154"/>
          <p:cNvCxnSpPr/>
          <p:nvPr/>
        </p:nvCxnSpPr>
        <p:spPr>
          <a:xfrm flipH="1">
            <a:off x="2490241" y="4599081"/>
            <a:ext cx="396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6" name="Conector recto 2155"/>
          <p:cNvCxnSpPr/>
          <p:nvPr/>
        </p:nvCxnSpPr>
        <p:spPr>
          <a:xfrm>
            <a:off x="3176581" y="6319129"/>
            <a:ext cx="66968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8" name="Conector recto 2157"/>
          <p:cNvCxnSpPr/>
          <p:nvPr/>
        </p:nvCxnSpPr>
        <p:spPr>
          <a:xfrm>
            <a:off x="3544488" y="6199186"/>
            <a:ext cx="3049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9" name="Conector recto 2158"/>
          <p:cNvCxnSpPr/>
          <p:nvPr/>
        </p:nvCxnSpPr>
        <p:spPr>
          <a:xfrm>
            <a:off x="4018455" y="6069526"/>
            <a:ext cx="57001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1" name="Conector recto 2160"/>
          <p:cNvCxnSpPr/>
          <p:nvPr/>
        </p:nvCxnSpPr>
        <p:spPr>
          <a:xfrm flipV="1">
            <a:off x="6582027" y="5360587"/>
            <a:ext cx="0" cy="864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0" name="Conector recto 2169"/>
          <p:cNvCxnSpPr/>
          <p:nvPr/>
        </p:nvCxnSpPr>
        <p:spPr>
          <a:xfrm flipV="1">
            <a:off x="9718590" y="5387642"/>
            <a:ext cx="0" cy="6818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3" name="Conector recto 2172"/>
          <p:cNvCxnSpPr/>
          <p:nvPr/>
        </p:nvCxnSpPr>
        <p:spPr>
          <a:xfrm flipV="1">
            <a:off x="9873446" y="5383009"/>
            <a:ext cx="0" cy="9276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Conector recto 2177"/>
          <p:cNvCxnSpPr/>
          <p:nvPr/>
        </p:nvCxnSpPr>
        <p:spPr>
          <a:xfrm flipV="1">
            <a:off x="6725960" y="5360587"/>
            <a:ext cx="0" cy="11819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0" name="Conector recto 2179"/>
          <p:cNvCxnSpPr/>
          <p:nvPr/>
        </p:nvCxnSpPr>
        <p:spPr>
          <a:xfrm flipV="1">
            <a:off x="10002560" y="5381913"/>
            <a:ext cx="0" cy="11606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3" name="Conector recto 2182"/>
          <p:cNvCxnSpPr/>
          <p:nvPr/>
        </p:nvCxnSpPr>
        <p:spPr>
          <a:xfrm>
            <a:off x="6725960" y="6542562"/>
            <a:ext cx="45357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5" name="Conector recto 2184"/>
          <p:cNvCxnSpPr/>
          <p:nvPr/>
        </p:nvCxnSpPr>
        <p:spPr>
          <a:xfrm flipH="1" flipV="1">
            <a:off x="11261700" y="4193410"/>
            <a:ext cx="0" cy="2349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7" name="Elipse 2186"/>
          <p:cNvSpPr/>
          <p:nvPr/>
        </p:nvSpPr>
        <p:spPr>
          <a:xfrm>
            <a:off x="9925132" y="6468774"/>
            <a:ext cx="154856" cy="1548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89" name="Imagen 2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03" y="5449445"/>
            <a:ext cx="898208" cy="1197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96" name="Conector recto 2195"/>
          <p:cNvCxnSpPr/>
          <p:nvPr/>
        </p:nvCxnSpPr>
        <p:spPr>
          <a:xfrm>
            <a:off x="3176581" y="6048250"/>
            <a:ext cx="4302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Conector recto 2197"/>
          <p:cNvCxnSpPr/>
          <p:nvPr/>
        </p:nvCxnSpPr>
        <p:spPr>
          <a:xfrm>
            <a:off x="3165071" y="5775653"/>
            <a:ext cx="8533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0" name="Conector recto 2199"/>
          <p:cNvCxnSpPr/>
          <p:nvPr/>
        </p:nvCxnSpPr>
        <p:spPr>
          <a:xfrm flipV="1">
            <a:off x="4018455" y="5767186"/>
            <a:ext cx="0" cy="331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1" name="Conector recto 2200"/>
          <p:cNvCxnSpPr/>
          <p:nvPr/>
        </p:nvCxnSpPr>
        <p:spPr>
          <a:xfrm flipH="1" flipV="1">
            <a:off x="3569722" y="6008587"/>
            <a:ext cx="0" cy="180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rupo 710"/>
          <p:cNvGrpSpPr/>
          <p:nvPr/>
        </p:nvGrpSpPr>
        <p:grpSpPr>
          <a:xfrm>
            <a:off x="185420" y="883428"/>
            <a:ext cx="5951163" cy="5665244"/>
            <a:chOff x="185420" y="883428"/>
            <a:chExt cx="5951163" cy="5665244"/>
          </a:xfrm>
        </p:grpSpPr>
        <p:pic>
          <p:nvPicPr>
            <p:cNvPr id="727" name="Imagen 726"/>
            <p:cNvPicPr>
              <a:picLocks noChangeAspect="1"/>
            </p:cNvPicPr>
            <p:nvPr/>
          </p:nvPicPr>
          <p:blipFill rotWithShape="1">
            <a:blip r:embed="rId1"/>
            <a:srcRect l="13853" t="1943" r="50716" b="3894"/>
            <a:stretch>
              <a:fillRect/>
            </a:stretch>
          </p:blipFill>
          <p:spPr>
            <a:xfrm rot="16200000">
              <a:off x="4659189" y="3349597"/>
              <a:ext cx="1217944" cy="1736844"/>
            </a:xfrm>
            <a:prstGeom prst="rect">
              <a:avLst/>
            </a:prstGeom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0" t="4098" r="7619" b="5864"/>
            <a:stretch>
              <a:fillRect/>
            </a:stretch>
          </p:blipFill>
          <p:spPr bwMode="auto">
            <a:xfrm>
              <a:off x="637012" y="3409221"/>
              <a:ext cx="2977143" cy="214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238" t="18117" r="1238" b="14063"/>
            <a:stretch>
              <a:fillRect/>
            </a:stretch>
          </p:blipFill>
          <p:spPr>
            <a:xfrm>
              <a:off x="185420" y="883428"/>
              <a:ext cx="4856480" cy="2007092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2696210" y="35363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2788285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/>
            <p:cNvSpPr/>
            <p:nvPr/>
          </p:nvSpPr>
          <p:spPr>
            <a:xfrm>
              <a:off x="2880360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/>
            <p:cNvSpPr/>
            <p:nvPr/>
          </p:nvSpPr>
          <p:spPr>
            <a:xfrm>
              <a:off x="297624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249655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/>
            <p:cNvSpPr/>
            <p:nvPr/>
          </p:nvSpPr>
          <p:spPr>
            <a:xfrm>
              <a:off x="2390695" y="3536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/>
            <p:cNvSpPr/>
            <p:nvPr/>
          </p:nvSpPr>
          <p:spPr>
            <a:xfrm>
              <a:off x="2292417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/>
            <p:cNvSpPr/>
            <p:nvPr/>
          </p:nvSpPr>
          <p:spPr>
            <a:xfrm>
              <a:off x="2196093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Elipse 26"/>
            <p:cNvSpPr/>
            <p:nvPr/>
          </p:nvSpPr>
          <p:spPr>
            <a:xfrm>
              <a:off x="2089264" y="35363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/>
            <p:cNvSpPr/>
            <p:nvPr/>
          </p:nvSpPr>
          <p:spPr>
            <a:xfrm>
              <a:off x="1891253" y="35430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Elipse 28"/>
            <p:cNvSpPr/>
            <p:nvPr/>
          </p:nvSpPr>
          <p:spPr>
            <a:xfrm>
              <a:off x="2903219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Elipse 29"/>
            <p:cNvSpPr/>
            <p:nvPr/>
          </p:nvSpPr>
          <p:spPr>
            <a:xfrm>
              <a:off x="281495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Elipse 30"/>
            <p:cNvSpPr/>
            <p:nvPr/>
          </p:nvSpPr>
          <p:spPr>
            <a:xfrm>
              <a:off x="272668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Elipse 31"/>
            <p:cNvSpPr/>
            <p:nvPr/>
          </p:nvSpPr>
          <p:spPr>
            <a:xfrm>
              <a:off x="263841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5015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Elipse 33"/>
            <p:cNvSpPr/>
            <p:nvPr/>
          </p:nvSpPr>
          <p:spPr>
            <a:xfrm>
              <a:off x="2461886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Elipse 34"/>
            <p:cNvSpPr/>
            <p:nvPr/>
          </p:nvSpPr>
          <p:spPr>
            <a:xfrm>
              <a:off x="237362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Elipse 35"/>
            <p:cNvSpPr/>
            <p:nvPr/>
          </p:nvSpPr>
          <p:spPr>
            <a:xfrm>
              <a:off x="228535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/>
            <p:cNvSpPr/>
            <p:nvPr/>
          </p:nvSpPr>
          <p:spPr>
            <a:xfrm>
              <a:off x="219708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210882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4446088" y="427822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/>
            <p:cNvSpPr/>
            <p:nvPr/>
          </p:nvSpPr>
          <p:spPr>
            <a:xfrm>
              <a:off x="4446087" y="46163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/>
            <p:cNvSpPr/>
            <p:nvPr/>
          </p:nvSpPr>
          <p:spPr>
            <a:xfrm>
              <a:off x="4446087" y="45033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/>
            <p:cNvSpPr/>
            <p:nvPr/>
          </p:nvSpPr>
          <p:spPr>
            <a:xfrm>
              <a:off x="4446087" y="43822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Elipse 41"/>
            <p:cNvSpPr/>
            <p:nvPr/>
          </p:nvSpPr>
          <p:spPr>
            <a:xfrm>
              <a:off x="4423227" y="3861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8" name="Conector: angular 57"/>
            <p:cNvCxnSpPr/>
            <p:nvPr/>
          </p:nvCxnSpPr>
          <p:spPr>
            <a:xfrm rot="16200000" flipH="1">
              <a:off x="3251707" y="3210689"/>
              <a:ext cx="862060" cy="1526703"/>
            </a:xfrm>
            <a:prstGeom prst="bentConnector4">
              <a:avLst>
                <a:gd name="adj1" fmla="val -41741"/>
                <a:gd name="adj2" fmla="val 510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: angular 62"/>
            <p:cNvCxnSpPr>
              <a:stCxn id="22" idx="0"/>
              <a:endCxn id="17" idx="2"/>
            </p:cNvCxnSpPr>
            <p:nvPr/>
          </p:nvCxnSpPr>
          <p:spPr>
            <a:xfrm rot="16200000" flipH="1">
              <a:off x="3340209" y="3195208"/>
              <a:ext cx="764774" cy="1446984"/>
            </a:xfrm>
            <a:prstGeom prst="bentConnector4">
              <a:avLst>
                <a:gd name="adj1" fmla="val -33212"/>
                <a:gd name="adj2" fmla="val 566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Conector: angular 1036"/>
            <p:cNvCxnSpPr>
              <a:stCxn id="31" idx="4"/>
              <a:endCxn id="30" idx="4"/>
            </p:cNvCxnSpPr>
            <p:nvPr/>
          </p:nvCxnSpPr>
          <p:spPr>
            <a:xfrm rot="16200000" flipH="1">
              <a:off x="2793677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ector: angular 80"/>
            <p:cNvCxnSpPr>
              <a:stCxn id="32" idx="4"/>
              <a:endCxn id="31" idx="4"/>
            </p:cNvCxnSpPr>
            <p:nvPr/>
          </p:nvCxnSpPr>
          <p:spPr>
            <a:xfrm rot="16200000" flipH="1">
              <a:off x="2705411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: angular 81"/>
            <p:cNvCxnSpPr>
              <a:stCxn id="33" idx="4"/>
              <a:endCxn id="32" idx="4"/>
            </p:cNvCxnSpPr>
            <p:nvPr/>
          </p:nvCxnSpPr>
          <p:spPr>
            <a:xfrm rot="16200000" flipH="1">
              <a:off x="2617145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Conector: angular 1049"/>
            <p:cNvCxnSpPr>
              <a:stCxn id="20" idx="0"/>
              <a:endCxn id="31" idx="4"/>
            </p:cNvCxnSpPr>
            <p:nvPr/>
          </p:nvCxnSpPr>
          <p:spPr>
            <a:xfrm rot="16200000" flipV="1">
              <a:off x="2457446" y="3182613"/>
              <a:ext cx="645798" cy="61601"/>
            </a:xfrm>
            <a:prstGeom prst="bentConnector3">
              <a:avLst>
                <a:gd name="adj1" fmla="val 8539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: angular 96"/>
            <p:cNvCxnSpPr>
              <a:stCxn id="19" idx="0"/>
              <a:endCxn id="34" idx="4"/>
            </p:cNvCxnSpPr>
            <p:nvPr/>
          </p:nvCxnSpPr>
          <p:spPr>
            <a:xfrm rot="16200000" flipV="1">
              <a:off x="2279009" y="3096253"/>
              <a:ext cx="645799" cy="234324"/>
            </a:xfrm>
            <a:prstGeom prst="bentConnector3">
              <a:avLst>
                <a:gd name="adj1" fmla="val 7113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: angular 99"/>
            <p:cNvCxnSpPr>
              <a:stCxn id="25" idx="0"/>
              <a:endCxn id="37" idx="4"/>
            </p:cNvCxnSpPr>
            <p:nvPr/>
          </p:nvCxnSpPr>
          <p:spPr>
            <a:xfrm rot="16200000" flipV="1">
              <a:off x="1944715" y="3165748"/>
              <a:ext cx="645796" cy="95329"/>
            </a:xfrm>
            <a:prstGeom prst="bentConnector3">
              <a:avLst>
                <a:gd name="adj1" fmla="val 29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: angular 102"/>
            <p:cNvCxnSpPr>
              <a:stCxn id="24" idx="0"/>
              <a:endCxn id="36" idx="4"/>
            </p:cNvCxnSpPr>
            <p:nvPr/>
          </p:nvCxnSpPr>
          <p:spPr>
            <a:xfrm rot="16200000" flipV="1">
              <a:off x="2037987" y="3160743"/>
              <a:ext cx="645797" cy="105341"/>
            </a:xfrm>
            <a:prstGeom prst="bentConnector3">
              <a:avLst>
                <a:gd name="adj1" fmla="val 416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: angular 110"/>
            <p:cNvCxnSpPr>
              <a:stCxn id="23" idx="0"/>
              <a:endCxn id="35" idx="4"/>
            </p:cNvCxnSpPr>
            <p:nvPr/>
          </p:nvCxnSpPr>
          <p:spPr>
            <a:xfrm rot="16200000" flipV="1">
              <a:off x="2135048" y="3151947"/>
              <a:ext cx="645798" cy="122934"/>
            </a:xfrm>
            <a:prstGeom prst="bentConnector3">
              <a:avLst>
                <a:gd name="adj1" fmla="val 5639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: angular 116"/>
            <p:cNvCxnSpPr>
              <a:stCxn id="28" idx="0"/>
            </p:cNvCxnSpPr>
            <p:nvPr/>
          </p:nvCxnSpPr>
          <p:spPr>
            <a:xfrm rot="5400000" flipH="1" flipV="1">
              <a:off x="1696653" y="3107976"/>
              <a:ext cx="652492" cy="217572"/>
            </a:xfrm>
            <a:prstGeom prst="bentConnector3">
              <a:avLst>
                <a:gd name="adj1" fmla="val 3053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Elipse 123"/>
            <p:cNvSpPr/>
            <p:nvPr/>
          </p:nvSpPr>
          <p:spPr>
            <a:xfrm>
              <a:off x="257936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239964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2680319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9" name="Conector: angular 128"/>
            <p:cNvCxnSpPr>
              <a:stCxn id="125" idx="4"/>
              <a:endCxn id="731" idx="2"/>
            </p:cNvCxnSpPr>
            <p:nvPr/>
          </p:nvCxnSpPr>
          <p:spPr>
            <a:xfrm rot="5400000" flipH="1" flipV="1">
              <a:off x="2692213" y="3696895"/>
              <a:ext cx="1475342" cy="2014764"/>
            </a:xfrm>
            <a:prstGeom prst="bentConnector4">
              <a:avLst>
                <a:gd name="adj1" fmla="val -23673"/>
                <a:gd name="adj2" fmla="val 766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3" name="Grupo 232"/>
            <p:cNvGrpSpPr/>
            <p:nvPr/>
          </p:nvGrpSpPr>
          <p:grpSpPr>
            <a:xfrm>
              <a:off x="4825750" y="5592012"/>
              <a:ext cx="1208512" cy="923330"/>
              <a:chOff x="6456944" y="5142210"/>
              <a:chExt cx="1208512" cy="923330"/>
            </a:xfrm>
          </p:grpSpPr>
          <p:sp>
            <p:nvSpPr>
              <p:cNvPr id="234" name="Rectángulo: esquinas redondeadas 233"/>
              <p:cNvSpPr/>
              <p:nvPr/>
            </p:nvSpPr>
            <p:spPr>
              <a:xfrm>
                <a:off x="6597650" y="5219700"/>
                <a:ext cx="927100" cy="768350"/>
              </a:xfrm>
              <a:prstGeom prst="roundRect">
                <a:avLst>
                  <a:gd name="adj" fmla="val 81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5" name="CuadroTexto 234"/>
              <p:cNvSpPr txBox="1"/>
              <p:nvPr/>
            </p:nvSpPr>
            <p:spPr>
              <a:xfrm>
                <a:off x="6540236" y="5142210"/>
                <a:ext cx="1055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+            ~ </a:t>
                </a:r>
                <a:endParaRPr lang="es-MX" dirty="0">
                  <a:solidFill>
                    <a:schemeClr val="bg1"/>
                  </a:solidFill>
                </a:endParaRPr>
              </a:p>
              <a:p>
                <a:endParaRPr lang="es-MX" dirty="0">
                  <a:solidFill>
                    <a:schemeClr val="bg1"/>
                  </a:solidFill>
                </a:endParaRPr>
              </a:p>
              <a:p>
                <a:r>
                  <a:rPr lang="es-MX" dirty="0">
                    <a:solidFill>
                      <a:schemeClr val="bg1"/>
                    </a:solidFill>
                  </a:rPr>
                  <a:t>–            ~</a:t>
                </a:r>
                <a:endParaRPr lang="es-MX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6" name="Conector recto 235"/>
              <p:cNvCxnSpPr/>
              <p:nvPr/>
            </p:nvCxnSpPr>
            <p:spPr>
              <a:xfrm>
                <a:off x="6457950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/>
              <p:cNvCxnSpPr/>
              <p:nvPr/>
            </p:nvCxnSpPr>
            <p:spPr>
              <a:xfrm>
                <a:off x="7525756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/>
              <p:cNvCxnSpPr/>
              <p:nvPr/>
            </p:nvCxnSpPr>
            <p:spPr>
              <a:xfrm>
                <a:off x="6456944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/>
              <p:cNvCxnSpPr/>
              <p:nvPr/>
            </p:nvCxnSpPr>
            <p:spPr>
              <a:xfrm>
                <a:off x="7524750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ector recto 132"/>
            <p:cNvCxnSpPr/>
            <p:nvPr/>
          </p:nvCxnSpPr>
          <p:spPr>
            <a:xfrm>
              <a:off x="3966438" y="5789561"/>
              <a:ext cx="8646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Elipse 730"/>
            <p:cNvSpPr/>
            <p:nvPr/>
          </p:nvSpPr>
          <p:spPr>
            <a:xfrm>
              <a:off x="4437266" y="39437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2" name="Elipse 731"/>
            <p:cNvSpPr/>
            <p:nvPr/>
          </p:nvSpPr>
          <p:spPr>
            <a:xfrm>
              <a:off x="4442280" y="407081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68" name="Conector: angular 767"/>
            <p:cNvCxnSpPr/>
            <p:nvPr/>
          </p:nvCxnSpPr>
          <p:spPr>
            <a:xfrm rot="10800000" flipH="1" flipV="1">
              <a:off x="4442036" y="4093677"/>
              <a:ext cx="3807" cy="432531"/>
            </a:xfrm>
            <a:prstGeom prst="bentConnector3">
              <a:avLst>
                <a:gd name="adj1" fmla="val -733911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9" name="Grupo 708"/>
            <p:cNvGrpSpPr/>
            <p:nvPr/>
          </p:nvGrpSpPr>
          <p:grpSpPr>
            <a:xfrm>
              <a:off x="4717648" y="6315771"/>
              <a:ext cx="228849" cy="232901"/>
              <a:chOff x="4717648" y="6315771"/>
              <a:chExt cx="228849" cy="232901"/>
            </a:xfrm>
          </p:grpSpPr>
          <p:cxnSp>
            <p:nvCxnSpPr>
              <p:cNvPr id="257" name="Conector recto 256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08" name="Grupo 707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75" name="Conector recto 774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Conector recto 77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Conector recto 778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3" name="Grupo 782"/>
            <p:cNvGrpSpPr/>
            <p:nvPr/>
          </p:nvGrpSpPr>
          <p:grpSpPr>
            <a:xfrm>
              <a:off x="4054080" y="4529729"/>
              <a:ext cx="228849" cy="232901"/>
              <a:chOff x="4717648" y="6315771"/>
              <a:chExt cx="228849" cy="232901"/>
            </a:xfrm>
          </p:grpSpPr>
          <p:cxnSp>
            <p:nvCxnSpPr>
              <p:cNvPr id="784" name="Conector recto 783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5" name="Grupo 784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86" name="Conector recto 785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Conector recto 78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Conector recto 787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8" name="Grupo 777"/>
          <p:cNvGrpSpPr/>
          <p:nvPr/>
        </p:nvGrpSpPr>
        <p:grpSpPr>
          <a:xfrm>
            <a:off x="6306435" y="761110"/>
            <a:ext cx="5768990" cy="5713694"/>
            <a:chOff x="6306435" y="761110"/>
            <a:chExt cx="5768990" cy="5713694"/>
          </a:xfrm>
        </p:grpSpPr>
        <p:grpSp>
          <p:nvGrpSpPr>
            <p:cNvPr id="774" name="Grupo 773"/>
            <p:cNvGrpSpPr/>
            <p:nvPr/>
          </p:nvGrpSpPr>
          <p:grpSpPr>
            <a:xfrm>
              <a:off x="7520066" y="3406602"/>
              <a:ext cx="3034836" cy="767652"/>
              <a:chOff x="7635566" y="3406602"/>
              <a:chExt cx="3034836" cy="767652"/>
            </a:xfrm>
          </p:grpSpPr>
          <p:grpSp>
            <p:nvGrpSpPr>
              <p:cNvPr id="214" name="Grupo 213"/>
              <p:cNvGrpSpPr/>
              <p:nvPr/>
            </p:nvGrpSpPr>
            <p:grpSpPr>
              <a:xfrm>
                <a:off x="7635566" y="3406602"/>
                <a:ext cx="3034836" cy="767652"/>
                <a:chOff x="7641065" y="3403258"/>
                <a:chExt cx="3034836" cy="767652"/>
              </a:xfrm>
            </p:grpSpPr>
            <p:pic>
              <p:nvPicPr>
                <p:cNvPr id="390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8" t="-1" r="52665" b="58803"/>
                <a:stretch>
                  <a:fillRect/>
                </a:stretch>
              </p:blipFill>
              <p:spPr bwMode="auto">
                <a:xfrm flipV="1">
                  <a:off x="7641065" y="3405580"/>
                  <a:ext cx="985533" cy="7653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1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8" t="-1" b="58678"/>
                <a:stretch>
                  <a:fillRect/>
                </a:stretch>
              </p:blipFill>
              <p:spPr bwMode="auto">
                <a:xfrm flipV="1">
                  <a:off x="8549875" y="3403258"/>
                  <a:ext cx="2126026" cy="767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8" name="Elipse 447"/>
              <p:cNvSpPr/>
              <p:nvPr/>
            </p:nvSpPr>
            <p:spPr>
              <a:xfrm>
                <a:off x="856099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9" name="Elipse 448"/>
              <p:cNvSpPr/>
              <p:nvPr/>
            </p:nvSpPr>
            <p:spPr>
              <a:xfrm>
                <a:off x="8460010" y="3723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50" name="Elipse 449"/>
              <p:cNvSpPr/>
              <p:nvPr/>
            </p:nvSpPr>
            <p:spPr>
              <a:xfrm>
                <a:off x="8360642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1" name="Elipse 450"/>
              <p:cNvSpPr/>
              <p:nvPr/>
            </p:nvSpPr>
            <p:spPr>
              <a:xfrm>
                <a:off x="8259664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2" name="Elipse 451"/>
              <p:cNvSpPr/>
              <p:nvPr/>
            </p:nvSpPr>
            <p:spPr>
              <a:xfrm>
                <a:off x="8157122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3" name="Elipse 452"/>
              <p:cNvSpPr/>
              <p:nvPr/>
            </p:nvSpPr>
            <p:spPr>
              <a:xfrm>
                <a:off x="805932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4" name="Elipse 453"/>
              <p:cNvSpPr/>
              <p:nvPr/>
            </p:nvSpPr>
            <p:spPr>
              <a:xfrm>
                <a:off x="795995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5" name="Elipse 454"/>
              <p:cNvSpPr/>
              <p:nvPr/>
            </p:nvSpPr>
            <p:spPr>
              <a:xfrm>
                <a:off x="785898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6" name="Elipse 455"/>
              <p:cNvSpPr/>
              <p:nvPr/>
            </p:nvSpPr>
            <p:spPr>
              <a:xfrm>
                <a:off x="7758013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7" name="Elipse 456"/>
              <p:cNvSpPr/>
              <p:nvPr/>
            </p:nvSpPr>
            <p:spPr>
              <a:xfrm>
                <a:off x="7659416" y="392498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8" name="Elipse 457"/>
              <p:cNvSpPr/>
              <p:nvPr/>
            </p:nvSpPr>
            <p:spPr>
              <a:xfrm>
                <a:off x="9757338" y="34229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9" name="Elipse 458"/>
              <p:cNvSpPr/>
              <p:nvPr/>
            </p:nvSpPr>
            <p:spPr>
              <a:xfrm>
                <a:off x="9657167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60" name="Elipse 459"/>
              <p:cNvSpPr/>
              <p:nvPr/>
            </p:nvSpPr>
            <p:spPr>
              <a:xfrm>
                <a:off x="9557799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1" name="Elipse 460"/>
              <p:cNvSpPr/>
              <p:nvPr/>
            </p:nvSpPr>
            <p:spPr>
              <a:xfrm>
                <a:off x="9459997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2" name="Elipse 461"/>
              <p:cNvSpPr/>
              <p:nvPr/>
            </p:nvSpPr>
            <p:spPr>
              <a:xfrm>
                <a:off x="9357455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3" name="Elipse 462"/>
              <p:cNvSpPr/>
              <p:nvPr/>
            </p:nvSpPr>
            <p:spPr>
              <a:xfrm>
                <a:off x="9259653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4" name="Elipse 463"/>
              <p:cNvSpPr/>
              <p:nvPr/>
            </p:nvSpPr>
            <p:spPr>
              <a:xfrm>
                <a:off x="9160283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5" name="Elipse 464"/>
              <p:cNvSpPr/>
              <p:nvPr/>
            </p:nvSpPr>
            <p:spPr>
              <a:xfrm>
                <a:off x="9059314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6" name="Elipse 465"/>
              <p:cNvSpPr/>
              <p:nvPr/>
            </p:nvSpPr>
            <p:spPr>
              <a:xfrm>
                <a:off x="8958346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7" name="Elipse 466"/>
              <p:cNvSpPr/>
              <p:nvPr/>
            </p:nvSpPr>
            <p:spPr>
              <a:xfrm>
                <a:off x="8858965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1" name="Elipse 470"/>
              <p:cNvSpPr/>
              <p:nvPr/>
            </p:nvSpPr>
            <p:spPr>
              <a:xfrm>
                <a:off x="10261492" y="39234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2" name="Elipse 471"/>
              <p:cNvSpPr/>
              <p:nvPr/>
            </p:nvSpPr>
            <p:spPr>
              <a:xfrm>
                <a:off x="9757339" y="40250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3" name="Elipse 472"/>
              <p:cNvSpPr/>
              <p:nvPr/>
            </p:nvSpPr>
            <p:spPr>
              <a:xfrm>
                <a:off x="10259423" y="372701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4" name="Elipse 473"/>
              <p:cNvSpPr/>
              <p:nvPr/>
            </p:nvSpPr>
            <p:spPr>
              <a:xfrm>
                <a:off x="10157936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5" name="Elipse 474"/>
              <p:cNvSpPr/>
              <p:nvPr/>
            </p:nvSpPr>
            <p:spPr>
              <a:xfrm>
                <a:off x="10056967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6" name="Elipse 475"/>
              <p:cNvSpPr/>
              <p:nvPr/>
            </p:nvSpPr>
            <p:spPr>
              <a:xfrm>
                <a:off x="9955999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7" name="Elipse 476"/>
              <p:cNvSpPr/>
              <p:nvPr/>
            </p:nvSpPr>
            <p:spPr>
              <a:xfrm>
                <a:off x="9856618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8" name="Elipse 477"/>
              <p:cNvSpPr/>
              <p:nvPr/>
            </p:nvSpPr>
            <p:spPr>
              <a:xfrm>
                <a:off x="875955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9" name="Elipse 478"/>
              <p:cNvSpPr/>
              <p:nvPr/>
            </p:nvSpPr>
            <p:spPr>
              <a:xfrm>
                <a:off x="865698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82" name="Elipse 481"/>
              <p:cNvSpPr/>
              <p:nvPr/>
            </p:nvSpPr>
            <p:spPr>
              <a:xfrm>
                <a:off x="9755661" y="35234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567" name="Conector recto 566"/>
              <p:cNvCxnSpPr>
                <a:stCxn id="473" idx="4"/>
                <a:endCxn id="471" idx="0"/>
              </p:cNvCxnSpPr>
              <p:nvPr/>
            </p:nvCxnSpPr>
            <p:spPr>
              <a:xfrm>
                <a:off x="10282283" y="3772737"/>
                <a:ext cx="2069" cy="15072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1" name="Conector recto 570"/>
              <p:cNvCxnSpPr>
                <a:stCxn id="578" idx="4"/>
                <a:endCxn id="472" idx="0"/>
              </p:cNvCxnSpPr>
              <p:nvPr/>
            </p:nvCxnSpPr>
            <p:spPr>
              <a:xfrm flipH="1">
                <a:off x="9780199" y="3770601"/>
                <a:ext cx="1747" cy="25446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78" name="Elipse 577"/>
              <p:cNvSpPr/>
              <p:nvPr/>
            </p:nvSpPr>
            <p:spPr>
              <a:xfrm>
                <a:off x="9759086" y="37248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6" name="Elipse 585"/>
              <p:cNvSpPr/>
              <p:nvPr/>
            </p:nvSpPr>
            <p:spPr>
              <a:xfrm>
                <a:off x="9666162" y="352910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87" name="Elipse 586"/>
              <p:cNvSpPr/>
              <p:nvPr/>
            </p:nvSpPr>
            <p:spPr>
              <a:xfrm>
                <a:off x="9566794" y="352910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8" name="Elipse 587"/>
              <p:cNvSpPr/>
              <p:nvPr/>
            </p:nvSpPr>
            <p:spPr>
              <a:xfrm>
                <a:off x="9468992" y="352910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9" name="Elipse 588"/>
              <p:cNvSpPr/>
              <p:nvPr/>
            </p:nvSpPr>
            <p:spPr>
              <a:xfrm>
                <a:off x="9366450" y="352910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590" name="Conector recto 589"/>
              <p:cNvCxnSpPr>
                <a:stCxn id="589" idx="6"/>
                <a:endCxn id="588" idx="2"/>
              </p:cNvCxnSpPr>
              <p:nvPr/>
            </p:nvCxnSpPr>
            <p:spPr>
              <a:xfrm>
                <a:off x="9412169" y="3551963"/>
                <a:ext cx="56823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3" name="Conector recto 592"/>
              <p:cNvCxnSpPr>
                <a:stCxn id="588" idx="6"/>
                <a:endCxn id="587" idx="2"/>
              </p:cNvCxnSpPr>
              <p:nvPr/>
            </p:nvCxnSpPr>
            <p:spPr>
              <a:xfrm>
                <a:off x="9514711" y="3551963"/>
                <a:ext cx="52083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4" name="Conector recto 593"/>
              <p:cNvCxnSpPr>
                <a:stCxn id="587" idx="6"/>
                <a:endCxn id="586" idx="2"/>
              </p:cNvCxnSpPr>
              <p:nvPr/>
            </p:nvCxnSpPr>
            <p:spPr>
              <a:xfrm>
                <a:off x="9612513" y="3551963"/>
                <a:ext cx="53649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2" name="Elipse 601"/>
              <p:cNvSpPr/>
              <p:nvPr/>
            </p:nvSpPr>
            <p:spPr>
              <a:xfrm>
                <a:off x="8860398" y="392029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03" name="Conector recto 602"/>
              <p:cNvCxnSpPr>
                <a:stCxn id="604" idx="4"/>
                <a:endCxn id="602" idx="0"/>
              </p:cNvCxnSpPr>
              <p:nvPr/>
            </p:nvCxnSpPr>
            <p:spPr>
              <a:xfrm flipH="1">
                <a:off x="8883258" y="3770601"/>
                <a:ext cx="1747" cy="14968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4" name="Elipse 603"/>
              <p:cNvSpPr/>
              <p:nvPr/>
            </p:nvSpPr>
            <p:spPr>
              <a:xfrm>
                <a:off x="8862145" y="37248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8" name="Elipse 607"/>
              <p:cNvSpPr/>
              <p:nvPr/>
            </p:nvSpPr>
            <p:spPr>
              <a:xfrm>
                <a:off x="7662544" y="372596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09" name="Conector recto 608"/>
              <p:cNvCxnSpPr>
                <a:stCxn id="608" idx="4"/>
                <a:endCxn id="457" idx="0"/>
              </p:cNvCxnSpPr>
              <p:nvPr/>
            </p:nvCxnSpPr>
            <p:spPr>
              <a:xfrm flipH="1">
                <a:off x="7682276" y="3771679"/>
                <a:ext cx="3128" cy="15330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0" name="Conector: angular 649"/>
              <p:cNvCxnSpPr>
                <a:stCxn id="466" idx="4"/>
                <a:endCxn id="453" idx="0"/>
              </p:cNvCxnSpPr>
              <p:nvPr/>
            </p:nvCxnSpPr>
            <p:spPr>
              <a:xfrm rot="5400000">
                <a:off x="8401385" y="3145080"/>
                <a:ext cx="260616" cy="899026"/>
              </a:xfrm>
              <a:prstGeom prst="bentConnector3">
                <a:avLst>
                  <a:gd name="adj1" fmla="val 11016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2" name="Conector: angular 221"/>
              <p:cNvCxnSpPr>
                <a:stCxn id="465" idx="4"/>
                <a:endCxn id="452" idx="0"/>
              </p:cNvCxnSpPr>
              <p:nvPr/>
            </p:nvCxnSpPr>
            <p:spPr>
              <a:xfrm rot="5400000">
                <a:off x="8500770" y="3143497"/>
                <a:ext cx="260616" cy="902192"/>
              </a:xfrm>
              <a:prstGeom prst="bentConnector3">
                <a:avLst>
                  <a:gd name="adj1" fmla="val 23807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4" name="Conector: angular 223"/>
              <p:cNvCxnSpPr/>
              <p:nvPr/>
            </p:nvCxnSpPr>
            <p:spPr>
              <a:xfrm rot="5400000">
                <a:off x="8602526" y="3144289"/>
                <a:ext cx="260616" cy="900619"/>
              </a:xfrm>
              <a:prstGeom prst="bentConnector3">
                <a:avLst>
                  <a:gd name="adj1" fmla="val 35987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2" name="Conector: angular 661"/>
              <p:cNvCxnSpPr/>
              <p:nvPr/>
            </p:nvCxnSpPr>
            <p:spPr>
              <a:xfrm rot="5400000">
                <a:off x="8753178" y="3193981"/>
                <a:ext cx="259028" cy="799643"/>
              </a:xfrm>
              <a:prstGeom prst="bentConnector3">
                <a:avLst>
                  <a:gd name="adj1" fmla="val 48161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3" name="Conector: angular 662"/>
              <p:cNvCxnSpPr>
                <a:stCxn id="589" idx="4"/>
                <a:endCxn id="448" idx="0"/>
              </p:cNvCxnSpPr>
              <p:nvPr/>
            </p:nvCxnSpPr>
            <p:spPr>
              <a:xfrm rot="5400000">
                <a:off x="8911542" y="3247132"/>
                <a:ext cx="150079" cy="805459"/>
              </a:xfrm>
              <a:prstGeom prst="bentConnector3">
                <a:avLst>
                  <a:gd name="adj1" fmla="val 28845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2" name="Conector: angular 691"/>
              <p:cNvCxnSpPr>
                <a:stCxn id="474" idx="0"/>
                <a:endCxn id="479" idx="0"/>
              </p:cNvCxnSpPr>
              <p:nvPr/>
            </p:nvCxnSpPr>
            <p:spPr>
              <a:xfrm rot="16200000" flipH="1" flipV="1">
                <a:off x="9429260" y="2973364"/>
                <a:ext cx="2117" cy="1500955"/>
              </a:xfrm>
              <a:prstGeom prst="bentConnector3">
                <a:avLst>
                  <a:gd name="adj1" fmla="val -3199528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3" name="Conector: angular 692"/>
              <p:cNvCxnSpPr>
                <a:stCxn id="475" idx="0"/>
                <a:endCxn id="478" idx="0"/>
              </p:cNvCxnSpPr>
              <p:nvPr/>
            </p:nvCxnSpPr>
            <p:spPr>
              <a:xfrm rot="16200000" flipH="1" flipV="1">
                <a:off x="9430060" y="3075133"/>
                <a:ext cx="2117" cy="1297417"/>
              </a:xfrm>
              <a:prstGeom prst="bentConnector3">
                <a:avLst>
                  <a:gd name="adj1" fmla="val -1499764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Elipse 714"/>
              <p:cNvSpPr/>
              <p:nvPr/>
            </p:nvSpPr>
            <p:spPr>
              <a:xfrm>
                <a:off x="9461130" y="40260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9" name="Elipse 818"/>
              <p:cNvSpPr/>
              <p:nvPr/>
            </p:nvSpPr>
            <p:spPr>
              <a:xfrm>
                <a:off x="9858553" y="39258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821" name="Conector recto 820"/>
              <p:cNvCxnSpPr>
                <a:stCxn id="477" idx="4"/>
                <a:endCxn id="819" idx="0"/>
              </p:cNvCxnSpPr>
              <p:nvPr/>
            </p:nvCxnSpPr>
            <p:spPr>
              <a:xfrm>
                <a:off x="9879478" y="3770620"/>
                <a:ext cx="1935" cy="15520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791" name="Imagen 790"/>
            <p:cNvPicPr>
              <a:picLocks noChangeAspect="1"/>
            </p:cNvPicPr>
            <p:nvPr/>
          </p:nvPicPr>
          <p:blipFill rotWithShape="1">
            <a:blip r:embed="rId1"/>
            <a:srcRect l="13853" t="1943" r="50716" b="3894"/>
            <a:stretch>
              <a:fillRect/>
            </a:stretch>
          </p:blipFill>
          <p:spPr>
            <a:xfrm rot="10800000">
              <a:off x="9320606" y="4405067"/>
              <a:ext cx="1185920" cy="1691176"/>
            </a:xfrm>
            <a:prstGeom prst="rect">
              <a:avLst/>
            </a:prstGeom>
          </p:spPr>
        </p:pic>
        <p:grpSp>
          <p:nvGrpSpPr>
            <p:cNvPr id="158" name="Grupo 157"/>
            <p:cNvGrpSpPr/>
            <p:nvPr/>
          </p:nvGrpSpPr>
          <p:grpSpPr>
            <a:xfrm>
              <a:off x="6565787" y="761110"/>
              <a:ext cx="5509638" cy="2277030"/>
              <a:chOff x="7087356" y="580261"/>
              <a:chExt cx="4856480" cy="2007092"/>
            </a:xfrm>
          </p:grpSpPr>
          <p:pic>
            <p:nvPicPr>
              <p:cNvPr id="329" name="Imagen 32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238" t="18117" r="1238" b="14063"/>
              <a:stretch>
                <a:fillRect/>
              </a:stretch>
            </p:blipFill>
            <p:spPr>
              <a:xfrm>
                <a:off x="7087356" y="580261"/>
                <a:ext cx="4856480" cy="2007092"/>
              </a:xfrm>
              <a:prstGeom prst="rect">
                <a:avLst/>
              </a:prstGeom>
            </p:spPr>
          </p:pic>
          <p:sp>
            <p:nvSpPr>
              <p:cNvPr id="340" name="Elipse 339"/>
              <p:cNvSpPr/>
              <p:nvPr/>
            </p:nvSpPr>
            <p:spPr>
              <a:xfrm>
                <a:off x="9795637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1" name="Elipse 340"/>
              <p:cNvSpPr/>
              <p:nvPr/>
            </p:nvSpPr>
            <p:spPr>
              <a:xfrm>
                <a:off x="970736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2" name="Elipse 341"/>
              <p:cNvSpPr/>
              <p:nvPr/>
            </p:nvSpPr>
            <p:spPr>
              <a:xfrm>
                <a:off x="961910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3" name="Elipse 342"/>
              <p:cNvSpPr/>
              <p:nvPr/>
            </p:nvSpPr>
            <p:spPr>
              <a:xfrm>
                <a:off x="953083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4" name="Elipse 343"/>
              <p:cNvSpPr/>
              <p:nvPr/>
            </p:nvSpPr>
            <p:spPr>
              <a:xfrm>
                <a:off x="944257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5" name="Elipse 344"/>
              <p:cNvSpPr/>
              <p:nvPr/>
            </p:nvSpPr>
            <p:spPr>
              <a:xfrm>
                <a:off x="9354304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6" name="Elipse 345"/>
              <p:cNvSpPr/>
              <p:nvPr/>
            </p:nvSpPr>
            <p:spPr>
              <a:xfrm>
                <a:off x="926603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7" name="Elipse 346"/>
              <p:cNvSpPr/>
              <p:nvPr/>
            </p:nvSpPr>
            <p:spPr>
              <a:xfrm>
                <a:off x="917777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8" name="Elipse 347"/>
              <p:cNvSpPr/>
              <p:nvPr/>
            </p:nvSpPr>
            <p:spPr>
              <a:xfrm>
                <a:off x="908950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9" name="Elipse 348"/>
              <p:cNvSpPr/>
              <p:nvPr/>
            </p:nvSpPr>
            <p:spPr>
              <a:xfrm>
                <a:off x="900124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384" name="Elipse 383"/>
            <p:cNvSpPr/>
            <p:nvPr/>
          </p:nvSpPr>
          <p:spPr>
            <a:xfrm rot="16200000">
              <a:off x="9764750" y="6012540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5" name="Elipse 384"/>
            <p:cNvSpPr/>
            <p:nvPr/>
          </p:nvSpPr>
          <p:spPr>
            <a:xfrm rot="16200000">
              <a:off x="10160981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6" name="Elipse 385"/>
            <p:cNvSpPr/>
            <p:nvPr/>
          </p:nvSpPr>
          <p:spPr>
            <a:xfrm rot="16200000">
              <a:off x="10065361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7" name="Elipse 386"/>
            <p:cNvSpPr/>
            <p:nvPr/>
          </p:nvSpPr>
          <p:spPr>
            <a:xfrm rot="16200000">
              <a:off x="9962865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8" name="Elipse 387"/>
            <p:cNvSpPr/>
            <p:nvPr/>
          </p:nvSpPr>
          <p:spPr>
            <a:xfrm rot="16200000">
              <a:off x="9654196" y="6012540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5" name="Grupo 574"/>
            <p:cNvGrpSpPr/>
            <p:nvPr/>
          </p:nvGrpSpPr>
          <p:grpSpPr>
            <a:xfrm>
              <a:off x="6306435" y="4334801"/>
              <a:ext cx="2977143" cy="2140003"/>
              <a:chOff x="6421935" y="4334801"/>
              <a:chExt cx="2977143" cy="2140003"/>
            </a:xfrm>
          </p:grpSpPr>
          <p:grpSp>
            <p:nvGrpSpPr>
              <p:cNvPr id="151" name="Grupo 150"/>
              <p:cNvGrpSpPr/>
              <p:nvPr/>
            </p:nvGrpSpPr>
            <p:grpSpPr>
              <a:xfrm>
                <a:off x="6421935" y="4334801"/>
                <a:ext cx="2977143" cy="2140003"/>
                <a:chOff x="6537388" y="4284995"/>
                <a:chExt cx="2977143" cy="2140003"/>
              </a:xfrm>
            </p:grpSpPr>
            <p:pic>
              <p:nvPicPr>
                <p:cNvPr id="328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0" t="4098" r="7619" b="5864"/>
                <a:stretch>
                  <a:fillRect/>
                </a:stretch>
              </p:blipFill>
              <p:spPr bwMode="auto">
                <a:xfrm>
                  <a:off x="6537388" y="4284995"/>
                  <a:ext cx="2977143" cy="2140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0" name="Elipse 329"/>
                <p:cNvSpPr/>
                <p:nvPr/>
              </p:nvSpPr>
              <p:spPr>
                <a:xfrm>
                  <a:off x="8579484" y="440979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1" name="Elipse 330"/>
                <p:cNvSpPr/>
                <p:nvPr/>
              </p:nvSpPr>
              <p:spPr>
                <a:xfrm>
                  <a:off x="8677910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2" name="Elipse 331"/>
                <p:cNvSpPr/>
                <p:nvPr/>
              </p:nvSpPr>
              <p:spPr>
                <a:xfrm>
                  <a:off x="8778453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3" name="Elipse 332"/>
                <p:cNvSpPr/>
                <p:nvPr/>
              </p:nvSpPr>
              <p:spPr>
                <a:xfrm>
                  <a:off x="888068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4" name="Elipse 333"/>
                <p:cNvSpPr/>
                <p:nvPr/>
              </p:nvSpPr>
              <p:spPr>
                <a:xfrm>
                  <a:off x="837982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5" name="Elipse 334"/>
                <p:cNvSpPr/>
                <p:nvPr/>
              </p:nvSpPr>
              <p:spPr>
                <a:xfrm>
                  <a:off x="8273969" y="4409788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6" name="Elipse 335"/>
                <p:cNvSpPr/>
                <p:nvPr/>
              </p:nvSpPr>
              <p:spPr>
                <a:xfrm>
                  <a:off x="8175691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7" name="Elipse 336"/>
                <p:cNvSpPr/>
                <p:nvPr/>
              </p:nvSpPr>
              <p:spPr>
                <a:xfrm>
                  <a:off x="8079367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8" name="Elipse 337"/>
                <p:cNvSpPr/>
                <p:nvPr/>
              </p:nvSpPr>
              <p:spPr>
                <a:xfrm>
                  <a:off x="7983123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9" name="Elipse 338"/>
                <p:cNvSpPr/>
                <p:nvPr/>
              </p:nvSpPr>
              <p:spPr>
                <a:xfrm>
                  <a:off x="7797519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5" name="Elipse 364"/>
                <p:cNvSpPr/>
                <p:nvPr/>
              </p:nvSpPr>
              <p:spPr>
                <a:xfrm>
                  <a:off x="8489942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6" name="Elipse 365"/>
                <p:cNvSpPr/>
                <p:nvPr/>
              </p:nvSpPr>
              <p:spPr>
                <a:xfrm>
                  <a:off x="8192747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7" name="Elipse 366"/>
                <p:cNvSpPr/>
                <p:nvPr/>
              </p:nvSpPr>
              <p:spPr>
                <a:xfrm>
                  <a:off x="8590899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502" name="Elipse 501"/>
              <p:cNvSpPr/>
              <p:nvPr/>
            </p:nvSpPr>
            <p:spPr>
              <a:xfrm>
                <a:off x="7777550" y="446152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522" name="Conector recto 521"/>
            <p:cNvCxnSpPr>
              <a:stCxn id="349" idx="4"/>
              <a:endCxn id="467" idx="0"/>
            </p:cNvCxnSpPr>
            <p:nvPr/>
          </p:nvCxnSpPr>
          <p:spPr>
            <a:xfrm>
              <a:off x="8763007" y="3033468"/>
              <a:ext cx="3318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Conector recto 522"/>
            <p:cNvCxnSpPr>
              <a:stCxn id="347" idx="4"/>
              <a:endCxn id="465" idx="0"/>
            </p:cNvCxnSpPr>
            <p:nvPr/>
          </p:nvCxnSpPr>
          <p:spPr>
            <a:xfrm>
              <a:off x="8963281" y="3033468"/>
              <a:ext cx="3393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Conector recto 523"/>
            <p:cNvCxnSpPr>
              <a:stCxn id="346" idx="4"/>
              <a:endCxn id="464" idx="0"/>
            </p:cNvCxnSpPr>
            <p:nvPr/>
          </p:nvCxnSpPr>
          <p:spPr>
            <a:xfrm>
              <a:off x="9063418" y="3033468"/>
              <a:ext cx="4225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Conector recto 524"/>
            <p:cNvCxnSpPr>
              <a:stCxn id="345" idx="4"/>
              <a:endCxn id="463" idx="0"/>
            </p:cNvCxnSpPr>
            <p:nvPr/>
          </p:nvCxnSpPr>
          <p:spPr>
            <a:xfrm>
              <a:off x="9163556" y="3033468"/>
              <a:ext cx="3457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Conector recto 525"/>
            <p:cNvCxnSpPr>
              <a:stCxn id="344" idx="4"/>
              <a:endCxn id="462" idx="0"/>
            </p:cNvCxnSpPr>
            <p:nvPr/>
          </p:nvCxnSpPr>
          <p:spPr>
            <a:xfrm>
              <a:off x="9263693" y="3033468"/>
              <a:ext cx="112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7" name="Conector recto 526"/>
            <p:cNvCxnSpPr>
              <a:stCxn id="348" idx="4"/>
              <a:endCxn id="466" idx="0"/>
            </p:cNvCxnSpPr>
            <p:nvPr/>
          </p:nvCxnSpPr>
          <p:spPr>
            <a:xfrm>
              <a:off x="8863144" y="3033468"/>
              <a:ext cx="256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Conector recto 527"/>
            <p:cNvCxnSpPr>
              <a:stCxn id="343" idx="4"/>
              <a:endCxn id="461" idx="0"/>
            </p:cNvCxnSpPr>
            <p:nvPr/>
          </p:nvCxnSpPr>
          <p:spPr>
            <a:xfrm>
              <a:off x="9363830" y="3033468"/>
              <a:ext cx="3527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Conector recto 528"/>
            <p:cNvCxnSpPr>
              <a:stCxn id="342" idx="4"/>
              <a:endCxn id="460" idx="0"/>
            </p:cNvCxnSpPr>
            <p:nvPr/>
          </p:nvCxnSpPr>
          <p:spPr>
            <a:xfrm>
              <a:off x="9463967" y="3033468"/>
              <a:ext cx="119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Conector recto 529"/>
            <p:cNvCxnSpPr>
              <a:stCxn id="341" idx="4"/>
              <a:endCxn id="459" idx="0"/>
            </p:cNvCxnSpPr>
            <p:nvPr/>
          </p:nvCxnSpPr>
          <p:spPr>
            <a:xfrm>
              <a:off x="9564104" y="3033468"/>
              <a:ext cx="423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Conector recto 530"/>
            <p:cNvCxnSpPr>
              <a:stCxn id="340" idx="4"/>
              <a:endCxn id="458" idx="0"/>
            </p:cNvCxnSpPr>
            <p:nvPr/>
          </p:nvCxnSpPr>
          <p:spPr>
            <a:xfrm>
              <a:off x="9664244" y="3033468"/>
              <a:ext cx="454" cy="3894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Conector recto 482"/>
            <p:cNvCxnSpPr>
              <a:stCxn id="457" idx="4"/>
              <a:endCxn id="339" idx="0"/>
            </p:cNvCxnSpPr>
            <p:nvPr/>
          </p:nvCxnSpPr>
          <p:spPr>
            <a:xfrm>
              <a:off x="7566776" y="3970705"/>
              <a:ext cx="22650" cy="4888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Conector recto 489"/>
            <p:cNvCxnSpPr>
              <a:stCxn id="455" idx="4"/>
              <a:endCxn id="338" idx="0"/>
            </p:cNvCxnSpPr>
            <p:nvPr/>
          </p:nvCxnSpPr>
          <p:spPr>
            <a:xfrm>
              <a:off x="7766341" y="3770620"/>
              <a:ext cx="8689" cy="6889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Conector recto 492"/>
            <p:cNvCxnSpPr>
              <a:stCxn id="454" idx="4"/>
              <a:endCxn id="337" idx="0"/>
            </p:cNvCxnSpPr>
            <p:nvPr/>
          </p:nvCxnSpPr>
          <p:spPr>
            <a:xfrm>
              <a:off x="7867310" y="3770620"/>
              <a:ext cx="3964" cy="6889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Conector recto 495"/>
            <p:cNvCxnSpPr>
              <a:stCxn id="453" idx="4"/>
              <a:endCxn id="336" idx="0"/>
            </p:cNvCxnSpPr>
            <p:nvPr/>
          </p:nvCxnSpPr>
          <p:spPr>
            <a:xfrm>
              <a:off x="7966680" y="3770620"/>
              <a:ext cx="918" cy="6889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Conector recto 498"/>
            <p:cNvCxnSpPr>
              <a:stCxn id="452" idx="4"/>
              <a:endCxn id="335" idx="0"/>
            </p:cNvCxnSpPr>
            <p:nvPr/>
          </p:nvCxnSpPr>
          <p:spPr>
            <a:xfrm>
              <a:off x="8064482" y="3770620"/>
              <a:ext cx="1394" cy="6889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Conector recto 502"/>
            <p:cNvCxnSpPr>
              <a:stCxn id="456" idx="4"/>
              <a:endCxn id="502" idx="0"/>
            </p:cNvCxnSpPr>
            <p:nvPr/>
          </p:nvCxnSpPr>
          <p:spPr>
            <a:xfrm>
              <a:off x="7665373" y="3770620"/>
              <a:ext cx="19537" cy="6909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6" name="Conector recto 505"/>
            <p:cNvCxnSpPr>
              <a:stCxn id="451" idx="4"/>
              <a:endCxn id="334" idx="0"/>
            </p:cNvCxnSpPr>
            <p:nvPr/>
          </p:nvCxnSpPr>
          <p:spPr>
            <a:xfrm>
              <a:off x="8167024" y="3770620"/>
              <a:ext cx="4711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Conector recto 508"/>
            <p:cNvCxnSpPr>
              <a:stCxn id="449" idx="4"/>
              <a:endCxn id="330" idx="0"/>
            </p:cNvCxnSpPr>
            <p:nvPr/>
          </p:nvCxnSpPr>
          <p:spPr>
            <a:xfrm>
              <a:off x="8367370" y="3769032"/>
              <a:ext cx="4021" cy="6905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Conector recto 511"/>
            <p:cNvCxnSpPr>
              <a:stCxn id="448" idx="4"/>
              <a:endCxn id="331" idx="0"/>
            </p:cNvCxnSpPr>
            <p:nvPr/>
          </p:nvCxnSpPr>
          <p:spPr>
            <a:xfrm>
              <a:off x="8468351" y="3770620"/>
              <a:ext cx="1466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Conector recto 515"/>
            <p:cNvCxnSpPr>
              <a:stCxn id="479" idx="4"/>
              <a:endCxn id="332" idx="0"/>
            </p:cNvCxnSpPr>
            <p:nvPr/>
          </p:nvCxnSpPr>
          <p:spPr>
            <a:xfrm>
              <a:off x="8564341" y="3770620"/>
              <a:ext cx="6019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Conector recto 518"/>
            <p:cNvCxnSpPr>
              <a:stCxn id="478" idx="4"/>
              <a:endCxn id="333" idx="0"/>
            </p:cNvCxnSpPr>
            <p:nvPr/>
          </p:nvCxnSpPr>
          <p:spPr>
            <a:xfrm>
              <a:off x="8666910" y="3770620"/>
              <a:ext cx="5685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Conector recto 531"/>
            <p:cNvCxnSpPr>
              <a:stCxn id="819" idx="4"/>
              <a:endCxn id="384" idx="6"/>
            </p:cNvCxnSpPr>
            <p:nvPr/>
          </p:nvCxnSpPr>
          <p:spPr>
            <a:xfrm>
              <a:off x="9765913" y="3971540"/>
              <a:ext cx="18178" cy="2041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Conector recto 556"/>
            <p:cNvCxnSpPr>
              <a:stCxn id="475" idx="4"/>
              <a:endCxn id="387" idx="6"/>
            </p:cNvCxnSpPr>
            <p:nvPr/>
          </p:nvCxnSpPr>
          <p:spPr>
            <a:xfrm>
              <a:off x="9964327" y="3768503"/>
              <a:ext cx="17879" cy="22440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Conector recto 559"/>
            <p:cNvCxnSpPr>
              <a:stCxn id="474" idx="4"/>
              <a:endCxn id="386" idx="6"/>
            </p:cNvCxnSpPr>
            <p:nvPr/>
          </p:nvCxnSpPr>
          <p:spPr>
            <a:xfrm>
              <a:off x="10065296" y="3768503"/>
              <a:ext cx="19406" cy="22440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Conector recto 560"/>
            <p:cNvCxnSpPr>
              <a:stCxn id="471" idx="4"/>
              <a:endCxn id="385" idx="6"/>
            </p:cNvCxnSpPr>
            <p:nvPr/>
          </p:nvCxnSpPr>
          <p:spPr>
            <a:xfrm>
              <a:off x="10168852" y="3969184"/>
              <a:ext cx="11470" cy="20433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7" name="Elipse 716"/>
            <p:cNvSpPr/>
            <p:nvPr/>
          </p:nvSpPr>
          <p:spPr>
            <a:xfrm>
              <a:off x="8355713" y="632354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74" name="Conector: angular 673"/>
            <p:cNvCxnSpPr>
              <a:stCxn id="717" idx="4"/>
              <a:endCxn id="715" idx="4"/>
            </p:cNvCxnSpPr>
            <p:nvPr/>
          </p:nvCxnSpPr>
          <p:spPr>
            <a:xfrm rot="5400000" flipH="1" flipV="1">
              <a:off x="7724769" y="4725546"/>
              <a:ext cx="2297524" cy="989917"/>
            </a:xfrm>
            <a:prstGeom prst="bentConnector3">
              <a:avLst>
                <a:gd name="adj1" fmla="val -995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2" name="Conector recto 791"/>
            <p:cNvCxnSpPr>
              <a:stCxn id="472" idx="4"/>
              <a:endCxn id="388" idx="6"/>
            </p:cNvCxnSpPr>
            <p:nvPr/>
          </p:nvCxnSpPr>
          <p:spPr>
            <a:xfrm>
              <a:off x="9664699" y="4070784"/>
              <a:ext cx="8838" cy="19417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0" name="CuadroTexto 779"/>
          <p:cNvSpPr txBox="1"/>
          <p:nvPr/>
        </p:nvSpPr>
        <p:spPr>
          <a:xfrm>
            <a:off x="4503688" y="16939"/>
            <a:ext cx="2917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DTA-Pv66-RoHS</a:t>
            </a:r>
            <a:endParaRPr lang="es-MX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upo 272"/>
          <p:cNvGrpSpPr/>
          <p:nvPr/>
        </p:nvGrpSpPr>
        <p:grpSpPr>
          <a:xfrm>
            <a:off x="7699060" y="3178911"/>
            <a:ext cx="2950143" cy="1192707"/>
            <a:chOff x="7699060" y="3178911"/>
            <a:chExt cx="2950143" cy="1192707"/>
          </a:xfrm>
        </p:grpSpPr>
        <p:grpSp>
          <p:nvGrpSpPr>
            <p:cNvPr id="193" name="Grupo 192"/>
            <p:cNvGrpSpPr/>
            <p:nvPr/>
          </p:nvGrpSpPr>
          <p:grpSpPr>
            <a:xfrm>
              <a:off x="7699060" y="3178911"/>
              <a:ext cx="2950143" cy="1192707"/>
              <a:chOff x="1558716" y="2074595"/>
              <a:chExt cx="4974669" cy="2011198"/>
            </a:xfrm>
          </p:grpSpPr>
          <p:grpSp>
            <p:nvGrpSpPr>
              <p:cNvPr id="194" name="Grupo 193"/>
              <p:cNvGrpSpPr/>
              <p:nvPr/>
            </p:nvGrpSpPr>
            <p:grpSpPr>
              <a:xfrm>
                <a:off x="1558716" y="2074595"/>
                <a:ext cx="3840997" cy="2011198"/>
                <a:chOff x="2255002" y="2108151"/>
                <a:chExt cx="3840997" cy="2011198"/>
              </a:xfrm>
            </p:grpSpPr>
            <p:pic>
              <p:nvPicPr>
                <p:cNvPr id="198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58629"/>
                <a:stretch>
                  <a:fillRect/>
                </a:stretch>
              </p:blipFill>
              <p:spPr bwMode="auto">
                <a:xfrm>
                  <a:off x="2404606" y="2821772"/>
                  <a:ext cx="3691393" cy="12975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423"/>
                <a:stretch>
                  <a:fillRect/>
                </a:stretch>
              </p:blipFill>
              <p:spPr bwMode="auto">
                <a:xfrm flipH="1">
                  <a:off x="2255002" y="2108151"/>
                  <a:ext cx="3691393" cy="13040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5" name="Grupo 194"/>
              <p:cNvGrpSpPr/>
              <p:nvPr/>
            </p:nvGrpSpPr>
            <p:grpSpPr>
              <a:xfrm>
                <a:off x="4990050" y="2081087"/>
                <a:ext cx="1543335" cy="2004706"/>
                <a:chOff x="2491525" y="2114643"/>
                <a:chExt cx="1543335" cy="2004706"/>
              </a:xfrm>
            </p:grpSpPr>
            <p:pic>
              <p:nvPicPr>
                <p:cNvPr id="196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55" t="1" r="57322" b="58629"/>
                <a:stretch>
                  <a:fillRect/>
                </a:stretch>
              </p:blipFill>
              <p:spPr bwMode="auto">
                <a:xfrm>
                  <a:off x="2491530" y="2821770"/>
                  <a:ext cx="1488466" cy="1297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784" t="58630" r="6407"/>
                <a:stretch>
                  <a:fillRect/>
                </a:stretch>
              </p:blipFill>
              <p:spPr bwMode="auto">
                <a:xfrm flipH="1">
                  <a:off x="2491525" y="2114643"/>
                  <a:ext cx="1543335" cy="12975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48" name="Elipse 447"/>
            <p:cNvSpPr/>
            <p:nvPr/>
          </p:nvSpPr>
          <p:spPr>
            <a:xfrm>
              <a:off x="8865233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49" name="Elipse 448"/>
            <p:cNvSpPr/>
            <p:nvPr/>
          </p:nvSpPr>
          <p:spPr>
            <a:xfrm>
              <a:off x="8764252" y="41040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51" name="Elipse 450"/>
            <p:cNvSpPr/>
            <p:nvPr/>
          </p:nvSpPr>
          <p:spPr>
            <a:xfrm>
              <a:off x="8563906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2" name="Elipse 451"/>
            <p:cNvSpPr/>
            <p:nvPr/>
          </p:nvSpPr>
          <p:spPr>
            <a:xfrm>
              <a:off x="8461364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3" name="Elipse 452"/>
            <p:cNvSpPr/>
            <p:nvPr/>
          </p:nvSpPr>
          <p:spPr>
            <a:xfrm>
              <a:off x="8363562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4" name="Elipse 453"/>
            <p:cNvSpPr/>
            <p:nvPr/>
          </p:nvSpPr>
          <p:spPr>
            <a:xfrm>
              <a:off x="8264192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5" name="Elipse 454"/>
            <p:cNvSpPr/>
            <p:nvPr/>
          </p:nvSpPr>
          <p:spPr>
            <a:xfrm>
              <a:off x="8163223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6" name="Elipse 455"/>
            <p:cNvSpPr/>
            <p:nvPr/>
          </p:nvSpPr>
          <p:spPr>
            <a:xfrm>
              <a:off x="8062255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7" name="Elipse 456"/>
            <p:cNvSpPr/>
            <p:nvPr/>
          </p:nvSpPr>
          <p:spPr>
            <a:xfrm>
              <a:off x="7963658" y="41040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8" name="Elipse 457"/>
            <p:cNvSpPr/>
            <p:nvPr/>
          </p:nvSpPr>
          <p:spPr>
            <a:xfrm>
              <a:off x="9563259" y="329948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9" name="Elipse 458"/>
            <p:cNvSpPr/>
            <p:nvPr/>
          </p:nvSpPr>
          <p:spPr>
            <a:xfrm>
              <a:off x="9463088" y="32950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60" name="Elipse 459"/>
            <p:cNvSpPr/>
            <p:nvPr/>
          </p:nvSpPr>
          <p:spPr>
            <a:xfrm>
              <a:off x="9363720" y="32950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1" name="Elipse 460"/>
            <p:cNvSpPr/>
            <p:nvPr/>
          </p:nvSpPr>
          <p:spPr>
            <a:xfrm>
              <a:off x="9265918" y="32950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2" name="Elipse 461"/>
            <p:cNvSpPr/>
            <p:nvPr/>
          </p:nvSpPr>
          <p:spPr>
            <a:xfrm>
              <a:off x="9163376" y="34024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3" name="Elipse 462"/>
            <p:cNvSpPr/>
            <p:nvPr/>
          </p:nvSpPr>
          <p:spPr>
            <a:xfrm>
              <a:off x="9065574" y="34024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4" name="Elipse 463"/>
            <p:cNvSpPr/>
            <p:nvPr/>
          </p:nvSpPr>
          <p:spPr>
            <a:xfrm>
              <a:off x="8966204" y="34024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5" name="Elipse 464"/>
            <p:cNvSpPr/>
            <p:nvPr/>
          </p:nvSpPr>
          <p:spPr>
            <a:xfrm>
              <a:off x="8865235" y="34024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6" name="Elipse 465"/>
            <p:cNvSpPr/>
            <p:nvPr/>
          </p:nvSpPr>
          <p:spPr>
            <a:xfrm>
              <a:off x="8765065" y="320107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67" name="Elipse 466"/>
            <p:cNvSpPr/>
            <p:nvPr/>
          </p:nvSpPr>
          <p:spPr>
            <a:xfrm>
              <a:off x="8664886" y="35017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3" name="Elipse 472"/>
            <p:cNvSpPr/>
            <p:nvPr/>
          </p:nvSpPr>
          <p:spPr>
            <a:xfrm>
              <a:off x="10357474" y="43028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4" name="Elipse 473"/>
            <p:cNvSpPr/>
            <p:nvPr/>
          </p:nvSpPr>
          <p:spPr>
            <a:xfrm>
              <a:off x="10260543" y="41064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5" name="Elipse 474"/>
            <p:cNvSpPr/>
            <p:nvPr/>
          </p:nvSpPr>
          <p:spPr>
            <a:xfrm>
              <a:off x="10159478" y="420109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6" name="Elipse 475"/>
            <p:cNvSpPr/>
            <p:nvPr/>
          </p:nvSpPr>
          <p:spPr>
            <a:xfrm>
              <a:off x="10058814" y="4301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7" name="Elipse 476"/>
            <p:cNvSpPr/>
            <p:nvPr/>
          </p:nvSpPr>
          <p:spPr>
            <a:xfrm>
              <a:off x="9961021" y="430392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8" name="Elipse 477"/>
            <p:cNvSpPr/>
            <p:nvPr/>
          </p:nvSpPr>
          <p:spPr>
            <a:xfrm>
              <a:off x="9163376" y="42032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9" name="Elipse 478"/>
            <p:cNvSpPr/>
            <p:nvPr/>
          </p:nvSpPr>
          <p:spPr>
            <a:xfrm>
              <a:off x="8961223" y="410560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82" name="Elipse 481"/>
            <p:cNvSpPr/>
            <p:nvPr/>
          </p:nvSpPr>
          <p:spPr>
            <a:xfrm>
              <a:off x="9561582" y="350739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78" name="Elipse 577"/>
            <p:cNvSpPr/>
            <p:nvPr/>
          </p:nvSpPr>
          <p:spPr>
            <a:xfrm>
              <a:off x="9858725" y="430390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6" name="Elipse 585"/>
            <p:cNvSpPr/>
            <p:nvPr/>
          </p:nvSpPr>
          <p:spPr>
            <a:xfrm>
              <a:off x="9472083" y="35066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87" name="Elipse 586"/>
            <p:cNvSpPr/>
            <p:nvPr/>
          </p:nvSpPr>
          <p:spPr>
            <a:xfrm>
              <a:off x="9372715" y="35066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8" name="Elipse 587"/>
            <p:cNvSpPr/>
            <p:nvPr/>
          </p:nvSpPr>
          <p:spPr>
            <a:xfrm>
              <a:off x="9272796" y="35066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9" name="Elipse 588"/>
            <p:cNvSpPr/>
            <p:nvPr/>
          </p:nvSpPr>
          <p:spPr>
            <a:xfrm>
              <a:off x="9170254" y="350665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90" name="Conector recto 589"/>
            <p:cNvCxnSpPr>
              <a:stCxn id="589" idx="6"/>
              <a:endCxn id="588" idx="2"/>
            </p:cNvCxnSpPr>
            <p:nvPr/>
          </p:nvCxnSpPr>
          <p:spPr>
            <a:xfrm>
              <a:off x="9215973" y="3529511"/>
              <a:ext cx="56823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3" name="Conector recto 592"/>
            <p:cNvCxnSpPr>
              <a:stCxn id="588" idx="6"/>
              <a:endCxn id="587" idx="2"/>
            </p:cNvCxnSpPr>
            <p:nvPr/>
          </p:nvCxnSpPr>
          <p:spPr>
            <a:xfrm>
              <a:off x="9318515" y="3529511"/>
              <a:ext cx="54200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4" name="Conector recto 593"/>
            <p:cNvCxnSpPr>
              <a:stCxn id="587" idx="6"/>
              <a:endCxn id="586" idx="2"/>
            </p:cNvCxnSpPr>
            <p:nvPr/>
          </p:nvCxnSpPr>
          <p:spPr>
            <a:xfrm>
              <a:off x="9418434" y="3529511"/>
              <a:ext cx="53649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2" name="Elipse 601"/>
            <p:cNvSpPr/>
            <p:nvPr/>
          </p:nvSpPr>
          <p:spPr>
            <a:xfrm>
              <a:off x="9561053" y="36995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03" name="Conector recto 602"/>
            <p:cNvCxnSpPr>
              <a:stCxn id="482" idx="4"/>
              <a:endCxn id="602" idx="0"/>
            </p:cNvCxnSpPr>
            <p:nvPr/>
          </p:nvCxnSpPr>
          <p:spPr>
            <a:xfrm flipH="1">
              <a:off x="9583913" y="3553110"/>
              <a:ext cx="529" cy="14645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8" name="Elipse 607"/>
            <p:cNvSpPr/>
            <p:nvPr/>
          </p:nvSpPr>
          <p:spPr>
            <a:xfrm>
              <a:off x="7966735" y="379943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09" name="Conector recto 608"/>
            <p:cNvCxnSpPr>
              <a:stCxn id="608" idx="4"/>
              <a:endCxn id="457" idx="0"/>
            </p:cNvCxnSpPr>
            <p:nvPr/>
          </p:nvCxnSpPr>
          <p:spPr>
            <a:xfrm flipH="1">
              <a:off x="7986518" y="3845154"/>
              <a:ext cx="3077" cy="258867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0" name="Conector: angular 649"/>
            <p:cNvCxnSpPr>
              <a:stCxn id="466" idx="2"/>
              <a:endCxn id="453" idx="0"/>
            </p:cNvCxnSpPr>
            <p:nvPr/>
          </p:nvCxnSpPr>
          <p:spPr>
            <a:xfrm rot="10800000" flipV="1">
              <a:off x="8386423" y="3223933"/>
              <a:ext cx="378643" cy="881675"/>
            </a:xfrm>
            <a:prstGeom prst="bentConnector2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" name="Conector: angular 221"/>
            <p:cNvCxnSpPr>
              <a:stCxn id="465" idx="2"/>
              <a:endCxn id="452" idx="0"/>
            </p:cNvCxnSpPr>
            <p:nvPr/>
          </p:nvCxnSpPr>
          <p:spPr>
            <a:xfrm rot="10800000" flipV="1">
              <a:off x="8484225" y="3425325"/>
              <a:ext cx="381011" cy="680284"/>
            </a:xfrm>
            <a:prstGeom prst="bentConnector2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Conector: angular 223"/>
            <p:cNvCxnSpPr>
              <a:stCxn id="464" idx="4"/>
              <a:endCxn id="451" idx="0"/>
            </p:cNvCxnSpPr>
            <p:nvPr/>
          </p:nvCxnSpPr>
          <p:spPr>
            <a:xfrm rot="5400000">
              <a:off x="8459203" y="3575747"/>
              <a:ext cx="657425" cy="402298"/>
            </a:xfrm>
            <a:prstGeom prst="bentConnector3">
              <a:avLst>
                <a:gd name="adj1" fmla="val 70444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2" name="Conector: angular 661"/>
            <p:cNvCxnSpPr>
              <a:stCxn id="463" idx="4"/>
              <a:endCxn id="449" idx="0"/>
            </p:cNvCxnSpPr>
            <p:nvPr/>
          </p:nvCxnSpPr>
          <p:spPr>
            <a:xfrm rot="5400000">
              <a:off x="8609855" y="3625441"/>
              <a:ext cx="655837" cy="301322"/>
            </a:xfrm>
            <a:prstGeom prst="bentConnector3">
              <a:avLst>
                <a:gd name="adj1" fmla="val 81628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2" name="Conector: angular 691"/>
            <p:cNvCxnSpPr>
              <a:stCxn id="474" idx="2"/>
              <a:endCxn id="479" idx="6"/>
            </p:cNvCxnSpPr>
            <p:nvPr/>
          </p:nvCxnSpPr>
          <p:spPr>
            <a:xfrm rot="10800000">
              <a:off x="9006943" y="4128469"/>
              <a:ext cx="1253601" cy="794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3" name="Conector: angular 692"/>
            <p:cNvCxnSpPr>
              <a:stCxn id="475" idx="2"/>
              <a:endCxn id="478" idx="6"/>
            </p:cNvCxnSpPr>
            <p:nvPr/>
          </p:nvCxnSpPr>
          <p:spPr>
            <a:xfrm rot="10800000" flipV="1">
              <a:off x="9209096" y="4223958"/>
              <a:ext cx="950383" cy="2117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15" name="Elipse 714"/>
            <p:cNvSpPr/>
            <p:nvPr/>
          </p:nvSpPr>
          <p:spPr>
            <a:xfrm>
              <a:off x="10462692" y="36942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3" name="Elipse 282"/>
            <p:cNvSpPr/>
            <p:nvPr/>
          </p:nvSpPr>
          <p:spPr>
            <a:xfrm>
              <a:off x="8866984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4" name="Elipse 283"/>
            <p:cNvSpPr/>
            <p:nvPr/>
          </p:nvSpPr>
          <p:spPr>
            <a:xfrm>
              <a:off x="8766003" y="42073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86" name="Elipse 285"/>
            <p:cNvSpPr/>
            <p:nvPr/>
          </p:nvSpPr>
          <p:spPr>
            <a:xfrm>
              <a:off x="8565657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7" name="Elipse 286"/>
            <p:cNvSpPr/>
            <p:nvPr/>
          </p:nvSpPr>
          <p:spPr>
            <a:xfrm>
              <a:off x="8463115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8" name="Elipse 287"/>
            <p:cNvSpPr/>
            <p:nvPr/>
          </p:nvSpPr>
          <p:spPr>
            <a:xfrm>
              <a:off x="8365313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9" name="Elipse 288"/>
            <p:cNvSpPr/>
            <p:nvPr/>
          </p:nvSpPr>
          <p:spPr>
            <a:xfrm>
              <a:off x="8265943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0" name="Elipse 289"/>
            <p:cNvSpPr/>
            <p:nvPr/>
          </p:nvSpPr>
          <p:spPr>
            <a:xfrm>
              <a:off x="8164974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1" name="Elipse 290"/>
            <p:cNvSpPr/>
            <p:nvPr/>
          </p:nvSpPr>
          <p:spPr>
            <a:xfrm>
              <a:off x="8064006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2" name="Elipse 291"/>
            <p:cNvSpPr/>
            <p:nvPr/>
          </p:nvSpPr>
          <p:spPr>
            <a:xfrm>
              <a:off x="7965409" y="420732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3" name="Elipse 292"/>
            <p:cNvSpPr/>
            <p:nvPr/>
          </p:nvSpPr>
          <p:spPr>
            <a:xfrm>
              <a:off x="9065543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4" name="Elipse 293"/>
            <p:cNvSpPr/>
            <p:nvPr/>
          </p:nvSpPr>
          <p:spPr>
            <a:xfrm>
              <a:off x="8962974" y="42089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95" name="Elipse 294"/>
            <p:cNvSpPr/>
            <p:nvPr/>
          </p:nvSpPr>
          <p:spPr>
            <a:xfrm>
              <a:off x="9170255" y="43062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5" name="Elipse 314"/>
            <p:cNvSpPr/>
            <p:nvPr/>
          </p:nvSpPr>
          <p:spPr>
            <a:xfrm>
              <a:off x="10262774" y="4301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6" name="Elipse 315"/>
            <p:cNvSpPr/>
            <p:nvPr/>
          </p:nvSpPr>
          <p:spPr>
            <a:xfrm>
              <a:off x="10161805" y="430180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6" name="Elipse 355"/>
            <p:cNvSpPr/>
            <p:nvPr/>
          </p:nvSpPr>
          <p:spPr>
            <a:xfrm>
              <a:off x="9163376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7" name="Elipse 356"/>
            <p:cNvSpPr/>
            <p:nvPr/>
          </p:nvSpPr>
          <p:spPr>
            <a:xfrm>
              <a:off x="9065574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8" name="Elipse 357"/>
            <p:cNvSpPr/>
            <p:nvPr/>
          </p:nvSpPr>
          <p:spPr>
            <a:xfrm>
              <a:off x="8966204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9" name="Elipse 358"/>
            <p:cNvSpPr/>
            <p:nvPr/>
          </p:nvSpPr>
          <p:spPr>
            <a:xfrm>
              <a:off x="8865235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0" name="Elipse 359"/>
            <p:cNvSpPr/>
            <p:nvPr/>
          </p:nvSpPr>
          <p:spPr>
            <a:xfrm>
              <a:off x="8764267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1" name="Elipse 360"/>
            <p:cNvSpPr/>
            <p:nvPr/>
          </p:nvSpPr>
          <p:spPr>
            <a:xfrm>
              <a:off x="8664886" y="32993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2" name="Elipse 391"/>
            <p:cNvSpPr/>
            <p:nvPr/>
          </p:nvSpPr>
          <p:spPr>
            <a:xfrm>
              <a:off x="8666452" y="379480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93" name="Conector recto 392"/>
            <p:cNvCxnSpPr>
              <a:stCxn id="467" idx="4"/>
              <a:endCxn id="392" idx="0"/>
            </p:cNvCxnSpPr>
            <p:nvPr/>
          </p:nvCxnSpPr>
          <p:spPr>
            <a:xfrm>
              <a:off x="8687746" y="3547477"/>
              <a:ext cx="1566" cy="247326"/>
            </a:xfrm>
            <a:prstGeom prst="line">
              <a:avLst/>
            </a:prstGeom>
            <a:ln w="5715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2" name="Conector: angular 401"/>
            <p:cNvCxnSpPr>
              <a:stCxn id="589" idx="4"/>
              <a:endCxn id="448" idx="0"/>
            </p:cNvCxnSpPr>
            <p:nvPr/>
          </p:nvCxnSpPr>
          <p:spPr>
            <a:xfrm rot="5400000">
              <a:off x="8763985" y="3676479"/>
              <a:ext cx="553239" cy="305021"/>
            </a:xfrm>
            <a:prstGeom prst="bentConnector3">
              <a:avLst>
                <a:gd name="adj1" fmla="val 90746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2" name="Elipse 421"/>
            <p:cNvSpPr/>
            <p:nvPr/>
          </p:nvSpPr>
          <p:spPr>
            <a:xfrm>
              <a:off x="9963663" y="38070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23" name="Elipse 422"/>
            <p:cNvSpPr/>
            <p:nvPr/>
          </p:nvSpPr>
          <p:spPr>
            <a:xfrm>
              <a:off x="9961546" y="400081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24" name="Conector recto 423"/>
            <p:cNvCxnSpPr>
              <a:stCxn id="422" idx="4"/>
              <a:endCxn id="423" idx="0"/>
            </p:cNvCxnSpPr>
            <p:nvPr/>
          </p:nvCxnSpPr>
          <p:spPr>
            <a:xfrm flipH="1">
              <a:off x="9984406" y="3852779"/>
              <a:ext cx="2117" cy="148038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25" name="Elipse 424"/>
            <p:cNvSpPr/>
            <p:nvPr/>
          </p:nvSpPr>
          <p:spPr>
            <a:xfrm>
              <a:off x="9865768" y="370214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426" name="Elipse 425"/>
            <p:cNvSpPr/>
            <p:nvPr/>
          </p:nvSpPr>
          <p:spPr>
            <a:xfrm>
              <a:off x="9863150" y="400578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27" name="Conector recto 426"/>
            <p:cNvCxnSpPr>
              <a:stCxn id="425" idx="4"/>
              <a:endCxn id="426" idx="0"/>
            </p:cNvCxnSpPr>
            <p:nvPr/>
          </p:nvCxnSpPr>
          <p:spPr>
            <a:xfrm flipH="1">
              <a:off x="9886010" y="3747862"/>
              <a:ext cx="2618" cy="257925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1" name="Elipse 440"/>
            <p:cNvSpPr/>
            <p:nvPr/>
          </p:nvSpPr>
          <p:spPr>
            <a:xfrm>
              <a:off x="9064234" y="430626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42" name="Conector recto 441"/>
            <p:cNvCxnSpPr>
              <a:stCxn id="441" idx="6"/>
              <a:endCxn id="295" idx="2"/>
            </p:cNvCxnSpPr>
            <p:nvPr/>
          </p:nvCxnSpPr>
          <p:spPr>
            <a:xfrm>
              <a:off x="9109953" y="4329120"/>
              <a:ext cx="60302" cy="0"/>
            </a:xfrm>
            <a:prstGeom prst="line">
              <a:avLst/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1" name="Grupo 710"/>
          <p:cNvGrpSpPr/>
          <p:nvPr/>
        </p:nvGrpSpPr>
        <p:grpSpPr>
          <a:xfrm>
            <a:off x="185420" y="883428"/>
            <a:ext cx="5951163" cy="5665244"/>
            <a:chOff x="185420" y="883428"/>
            <a:chExt cx="5951163" cy="5665244"/>
          </a:xfrm>
        </p:grpSpPr>
        <p:pic>
          <p:nvPicPr>
            <p:cNvPr id="727" name="Imagen 726"/>
            <p:cNvPicPr>
              <a:picLocks noChangeAspect="1"/>
            </p:cNvPicPr>
            <p:nvPr/>
          </p:nvPicPr>
          <p:blipFill rotWithShape="1">
            <a:blip r:embed="rId2"/>
            <a:srcRect l="13853" t="1943" r="50716" b="3894"/>
            <a:stretch>
              <a:fillRect/>
            </a:stretch>
          </p:blipFill>
          <p:spPr>
            <a:xfrm rot="16200000">
              <a:off x="4659189" y="3349597"/>
              <a:ext cx="1217944" cy="1736844"/>
            </a:xfrm>
            <a:prstGeom prst="rect">
              <a:avLst/>
            </a:prstGeom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0" t="4098" r="7619" b="5864"/>
            <a:stretch>
              <a:fillRect/>
            </a:stretch>
          </p:blipFill>
          <p:spPr bwMode="auto">
            <a:xfrm>
              <a:off x="637012" y="3409221"/>
              <a:ext cx="2977143" cy="214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238" t="18117" r="1238" b="14063"/>
            <a:stretch>
              <a:fillRect/>
            </a:stretch>
          </p:blipFill>
          <p:spPr>
            <a:xfrm>
              <a:off x="185420" y="883428"/>
              <a:ext cx="4856480" cy="2007092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2696210" y="35363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2788285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/>
            <p:cNvSpPr/>
            <p:nvPr/>
          </p:nvSpPr>
          <p:spPr>
            <a:xfrm>
              <a:off x="2880360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/>
            <p:cNvSpPr/>
            <p:nvPr/>
          </p:nvSpPr>
          <p:spPr>
            <a:xfrm>
              <a:off x="297624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249655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/>
            <p:cNvSpPr/>
            <p:nvPr/>
          </p:nvSpPr>
          <p:spPr>
            <a:xfrm>
              <a:off x="2390695" y="3536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/>
            <p:cNvSpPr/>
            <p:nvPr/>
          </p:nvSpPr>
          <p:spPr>
            <a:xfrm>
              <a:off x="2292417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/>
            <p:cNvSpPr/>
            <p:nvPr/>
          </p:nvSpPr>
          <p:spPr>
            <a:xfrm>
              <a:off x="2196093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Elipse 26"/>
            <p:cNvSpPr/>
            <p:nvPr/>
          </p:nvSpPr>
          <p:spPr>
            <a:xfrm>
              <a:off x="2089264" y="35363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/>
            <p:cNvSpPr/>
            <p:nvPr/>
          </p:nvSpPr>
          <p:spPr>
            <a:xfrm>
              <a:off x="1891253" y="35430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Elipse 28"/>
            <p:cNvSpPr/>
            <p:nvPr/>
          </p:nvSpPr>
          <p:spPr>
            <a:xfrm>
              <a:off x="2903219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Elipse 29"/>
            <p:cNvSpPr/>
            <p:nvPr/>
          </p:nvSpPr>
          <p:spPr>
            <a:xfrm>
              <a:off x="281495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Elipse 30"/>
            <p:cNvSpPr/>
            <p:nvPr/>
          </p:nvSpPr>
          <p:spPr>
            <a:xfrm>
              <a:off x="272668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Elipse 31"/>
            <p:cNvSpPr/>
            <p:nvPr/>
          </p:nvSpPr>
          <p:spPr>
            <a:xfrm>
              <a:off x="263841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5015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Elipse 33"/>
            <p:cNvSpPr/>
            <p:nvPr/>
          </p:nvSpPr>
          <p:spPr>
            <a:xfrm>
              <a:off x="2461886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Elipse 34"/>
            <p:cNvSpPr/>
            <p:nvPr/>
          </p:nvSpPr>
          <p:spPr>
            <a:xfrm>
              <a:off x="237362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Elipse 35"/>
            <p:cNvSpPr/>
            <p:nvPr/>
          </p:nvSpPr>
          <p:spPr>
            <a:xfrm>
              <a:off x="228535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/>
            <p:cNvSpPr/>
            <p:nvPr/>
          </p:nvSpPr>
          <p:spPr>
            <a:xfrm>
              <a:off x="219708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210882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4446088" y="427822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/>
            <p:cNvSpPr/>
            <p:nvPr/>
          </p:nvSpPr>
          <p:spPr>
            <a:xfrm>
              <a:off x="4446087" y="46163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/>
            <p:cNvSpPr/>
            <p:nvPr/>
          </p:nvSpPr>
          <p:spPr>
            <a:xfrm>
              <a:off x="4446087" y="45033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/>
            <p:cNvSpPr/>
            <p:nvPr/>
          </p:nvSpPr>
          <p:spPr>
            <a:xfrm>
              <a:off x="4446087" y="43822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Elipse 41"/>
            <p:cNvSpPr/>
            <p:nvPr/>
          </p:nvSpPr>
          <p:spPr>
            <a:xfrm>
              <a:off x="4423227" y="3861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8" name="Conector: angular 57"/>
            <p:cNvCxnSpPr/>
            <p:nvPr/>
          </p:nvCxnSpPr>
          <p:spPr>
            <a:xfrm rot="16200000" flipH="1">
              <a:off x="3251707" y="3210689"/>
              <a:ext cx="862060" cy="1526703"/>
            </a:xfrm>
            <a:prstGeom prst="bentConnector4">
              <a:avLst>
                <a:gd name="adj1" fmla="val -41741"/>
                <a:gd name="adj2" fmla="val 5105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: angular 62"/>
            <p:cNvCxnSpPr>
              <a:stCxn id="22" idx="0"/>
              <a:endCxn id="17" idx="2"/>
            </p:cNvCxnSpPr>
            <p:nvPr/>
          </p:nvCxnSpPr>
          <p:spPr>
            <a:xfrm rot="16200000" flipH="1">
              <a:off x="3340209" y="3195208"/>
              <a:ext cx="764774" cy="1446984"/>
            </a:xfrm>
            <a:prstGeom prst="bentConnector4">
              <a:avLst>
                <a:gd name="adj1" fmla="val -33212"/>
                <a:gd name="adj2" fmla="val 566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Conector: angular 1036"/>
            <p:cNvCxnSpPr>
              <a:stCxn id="31" idx="4"/>
              <a:endCxn id="30" idx="4"/>
            </p:cNvCxnSpPr>
            <p:nvPr/>
          </p:nvCxnSpPr>
          <p:spPr>
            <a:xfrm rot="16200000" flipH="1">
              <a:off x="2793677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ector: angular 80"/>
            <p:cNvCxnSpPr>
              <a:stCxn id="32" idx="4"/>
              <a:endCxn id="31" idx="4"/>
            </p:cNvCxnSpPr>
            <p:nvPr/>
          </p:nvCxnSpPr>
          <p:spPr>
            <a:xfrm rot="16200000" flipH="1">
              <a:off x="2705411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: angular 81"/>
            <p:cNvCxnSpPr>
              <a:stCxn id="33" idx="4"/>
              <a:endCxn id="32" idx="4"/>
            </p:cNvCxnSpPr>
            <p:nvPr/>
          </p:nvCxnSpPr>
          <p:spPr>
            <a:xfrm rot="16200000" flipH="1">
              <a:off x="2617145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Conector: angular 1049"/>
            <p:cNvCxnSpPr>
              <a:stCxn id="20" idx="0"/>
              <a:endCxn id="31" idx="4"/>
            </p:cNvCxnSpPr>
            <p:nvPr/>
          </p:nvCxnSpPr>
          <p:spPr>
            <a:xfrm rot="16200000" flipV="1">
              <a:off x="2457446" y="3182613"/>
              <a:ext cx="645798" cy="61601"/>
            </a:xfrm>
            <a:prstGeom prst="bentConnector3">
              <a:avLst>
                <a:gd name="adj1" fmla="val 8539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: angular 96"/>
            <p:cNvCxnSpPr>
              <a:stCxn id="19" idx="0"/>
              <a:endCxn id="34" idx="4"/>
            </p:cNvCxnSpPr>
            <p:nvPr/>
          </p:nvCxnSpPr>
          <p:spPr>
            <a:xfrm rot="16200000" flipV="1">
              <a:off x="2279009" y="3096253"/>
              <a:ext cx="645799" cy="234324"/>
            </a:xfrm>
            <a:prstGeom prst="bentConnector3">
              <a:avLst>
                <a:gd name="adj1" fmla="val 7113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: angular 99"/>
            <p:cNvCxnSpPr>
              <a:stCxn id="25" idx="0"/>
              <a:endCxn id="37" idx="4"/>
            </p:cNvCxnSpPr>
            <p:nvPr/>
          </p:nvCxnSpPr>
          <p:spPr>
            <a:xfrm rot="16200000" flipV="1">
              <a:off x="1944715" y="3165748"/>
              <a:ext cx="645796" cy="95329"/>
            </a:xfrm>
            <a:prstGeom prst="bentConnector3">
              <a:avLst>
                <a:gd name="adj1" fmla="val 29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: angular 102"/>
            <p:cNvCxnSpPr>
              <a:stCxn id="24" idx="0"/>
              <a:endCxn id="36" idx="4"/>
            </p:cNvCxnSpPr>
            <p:nvPr/>
          </p:nvCxnSpPr>
          <p:spPr>
            <a:xfrm rot="16200000" flipV="1">
              <a:off x="2037987" y="3160743"/>
              <a:ext cx="645797" cy="105341"/>
            </a:xfrm>
            <a:prstGeom prst="bentConnector3">
              <a:avLst>
                <a:gd name="adj1" fmla="val 416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: angular 110"/>
            <p:cNvCxnSpPr>
              <a:stCxn id="23" idx="0"/>
              <a:endCxn id="35" idx="4"/>
            </p:cNvCxnSpPr>
            <p:nvPr/>
          </p:nvCxnSpPr>
          <p:spPr>
            <a:xfrm rot="16200000" flipV="1">
              <a:off x="2135048" y="3151947"/>
              <a:ext cx="645798" cy="122934"/>
            </a:xfrm>
            <a:prstGeom prst="bentConnector3">
              <a:avLst>
                <a:gd name="adj1" fmla="val 5639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: angular 116"/>
            <p:cNvCxnSpPr>
              <a:stCxn id="28" idx="0"/>
            </p:cNvCxnSpPr>
            <p:nvPr/>
          </p:nvCxnSpPr>
          <p:spPr>
            <a:xfrm rot="5400000" flipH="1" flipV="1">
              <a:off x="1696653" y="3107976"/>
              <a:ext cx="652492" cy="217572"/>
            </a:xfrm>
            <a:prstGeom prst="bentConnector3">
              <a:avLst>
                <a:gd name="adj1" fmla="val 3053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Elipse 123"/>
            <p:cNvSpPr/>
            <p:nvPr/>
          </p:nvSpPr>
          <p:spPr>
            <a:xfrm>
              <a:off x="257936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239964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2680319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9" name="Conector: angular 128"/>
            <p:cNvCxnSpPr>
              <a:stCxn id="125" idx="4"/>
              <a:endCxn id="731" idx="2"/>
            </p:cNvCxnSpPr>
            <p:nvPr/>
          </p:nvCxnSpPr>
          <p:spPr>
            <a:xfrm rot="5400000" flipH="1" flipV="1">
              <a:off x="2692213" y="3696895"/>
              <a:ext cx="1475342" cy="2014764"/>
            </a:xfrm>
            <a:prstGeom prst="bentConnector4">
              <a:avLst>
                <a:gd name="adj1" fmla="val -23673"/>
                <a:gd name="adj2" fmla="val 766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3" name="Grupo 232"/>
            <p:cNvGrpSpPr/>
            <p:nvPr/>
          </p:nvGrpSpPr>
          <p:grpSpPr>
            <a:xfrm>
              <a:off x="4825750" y="5592012"/>
              <a:ext cx="1208512" cy="923330"/>
              <a:chOff x="6456944" y="5142210"/>
              <a:chExt cx="1208512" cy="923330"/>
            </a:xfrm>
          </p:grpSpPr>
          <p:sp>
            <p:nvSpPr>
              <p:cNvPr id="234" name="Rectángulo: esquinas redondeadas 233"/>
              <p:cNvSpPr/>
              <p:nvPr/>
            </p:nvSpPr>
            <p:spPr>
              <a:xfrm>
                <a:off x="6597650" y="5219700"/>
                <a:ext cx="927100" cy="768350"/>
              </a:xfrm>
              <a:prstGeom prst="roundRect">
                <a:avLst>
                  <a:gd name="adj" fmla="val 81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5" name="CuadroTexto 234"/>
              <p:cNvSpPr txBox="1"/>
              <p:nvPr/>
            </p:nvSpPr>
            <p:spPr>
              <a:xfrm>
                <a:off x="6540236" y="5142210"/>
                <a:ext cx="1055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+            ~ </a:t>
                </a:r>
                <a:endParaRPr lang="es-MX" dirty="0">
                  <a:solidFill>
                    <a:schemeClr val="bg1"/>
                  </a:solidFill>
                </a:endParaRPr>
              </a:p>
              <a:p>
                <a:endParaRPr lang="es-MX" dirty="0">
                  <a:solidFill>
                    <a:schemeClr val="bg1"/>
                  </a:solidFill>
                </a:endParaRPr>
              </a:p>
              <a:p>
                <a:r>
                  <a:rPr lang="es-MX" dirty="0">
                    <a:solidFill>
                      <a:schemeClr val="bg1"/>
                    </a:solidFill>
                  </a:rPr>
                  <a:t>–            ~</a:t>
                </a:r>
                <a:endParaRPr lang="es-MX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6" name="Conector recto 235"/>
              <p:cNvCxnSpPr/>
              <p:nvPr/>
            </p:nvCxnSpPr>
            <p:spPr>
              <a:xfrm>
                <a:off x="6457950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/>
              <p:cNvCxnSpPr/>
              <p:nvPr/>
            </p:nvCxnSpPr>
            <p:spPr>
              <a:xfrm>
                <a:off x="7525756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/>
              <p:cNvCxnSpPr/>
              <p:nvPr/>
            </p:nvCxnSpPr>
            <p:spPr>
              <a:xfrm>
                <a:off x="6456944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/>
              <p:cNvCxnSpPr/>
              <p:nvPr/>
            </p:nvCxnSpPr>
            <p:spPr>
              <a:xfrm>
                <a:off x="7524750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ector recto 132"/>
            <p:cNvCxnSpPr/>
            <p:nvPr/>
          </p:nvCxnSpPr>
          <p:spPr>
            <a:xfrm>
              <a:off x="3966438" y="5789561"/>
              <a:ext cx="8646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Elipse 730"/>
            <p:cNvSpPr/>
            <p:nvPr/>
          </p:nvSpPr>
          <p:spPr>
            <a:xfrm>
              <a:off x="4437266" y="39437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2" name="Elipse 731"/>
            <p:cNvSpPr/>
            <p:nvPr/>
          </p:nvSpPr>
          <p:spPr>
            <a:xfrm>
              <a:off x="4442280" y="407081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68" name="Conector: angular 767"/>
            <p:cNvCxnSpPr/>
            <p:nvPr/>
          </p:nvCxnSpPr>
          <p:spPr>
            <a:xfrm rot="10800000" flipH="1" flipV="1">
              <a:off x="4442036" y="4093677"/>
              <a:ext cx="3807" cy="432531"/>
            </a:xfrm>
            <a:prstGeom prst="bentConnector3">
              <a:avLst>
                <a:gd name="adj1" fmla="val -733911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9" name="Grupo 708"/>
            <p:cNvGrpSpPr/>
            <p:nvPr/>
          </p:nvGrpSpPr>
          <p:grpSpPr>
            <a:xfrm>
              <a:off x="4717648" y="6315771"/>
              <a:ext cx="228849" cy="232901"/>
              <a:chOff x="4717648" y="6315771"/>
              <a:chExt cx="228849" cy="232901"/>
            </a:xfrm>
          </p:grpSpPr>
          <p:cxnSp>
            <p:nvCxnSpPr>
              <p:cNvPr id="257" name="Conector recto 256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08" name="Grupo 707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75" name="Conector recto 774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Conector recto 77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Conector recto 778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3" name="Grupo 782"/>
            <p:cNvGrpSpPr/>
            <p:nvPr/>
          </p:nvGrpSpPr>
          <p:grpSpPr>
            <a:xfrm>
              <a:off x="4054080" y="4529729"/>
              <a:ext cx="228849" cy="232901"/>
              <a:chOff x="4717648" y="6315771"/>
              <a:chExt cx="228849" cy="232901"/>
            </a:xfrm>
          </p:grpSpPr>
          <p:cxnSp>
            <p:nvCxnSpPr>
              <p:cNvPr id="784" name="Conector recto 783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5" name="Grupo 784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86" name="Conector recto 785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Conector recto 78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Conector recto 787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80" name="CuadroTexto 779"/>
          <p:cNvSpPr txBox="1"/>
          <p:nvPr/>
        </p:nvSpPr>
        <p:spPr>
          <a:xfrm>
            <a:off x="1429206" y="64831"/>
            <a:ext cx="3329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DTA-Pv66-RoHS v2</a:t>
            </a:r>
            <a:endParaRPr lang="es-MX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91" name="Imagen 790"/>
          <p:cNvPicPr>
            <a:picLocks noChangeAspect="1"/>
          </p:cNvPicPr>
          <p:nvPr/>
        </p:nvPicPr>
        <p:blipFill rotWithShape="1">
          <a:blip r:embed="rId2"/>
          <a:srcRect l="13853" t="1943" r="50716" b="3894"/>
          <a:stretch>
            <a:fillRect/>
          </a:stretch>
        </p:blipFill>
        <p:spPr>
          <a:xfrm rot="10800000">
            <a:off x="9530981" y="4503608"/>
            <a:ext cx="1185920" cy="1691176"/>
          </a:xfrm>
          <a:prstGeom prst="rect">
            <a:avLst/>
          </a:prstGeom>
        </p:spPr>
      </p:pic>
      <p:grpSp>
        <p:nvGrpSpPr>
          <p:cNvPr id="158" name="Grupo 157"/>
          <p:cNvGrpSpPr/>
          <p:nvPr/>
        </p:nvGrpSpPr>
        <p:grpSpPr>
          <a:xfrm>
            <a:off x="6487208" y="781699"/>
            <a:ext cx="5509638" cy="2277030"/>
            <a:chOff x="7087356" y="580261"/>
            <a:chExt cx="4856480" cy="2007092"/>
          </a:xfrm>
        </p:grpSpPr>
        <p:pic>
          <p:nvPicPr>
            <p:cNvPr id="329" name="Imagen 32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238" t="18117" r="1238" b="14063"/>
            <a:stretch>
              <a:fillRect/>
            </a:stretch>
          </p:blipFill>
          <p:spPr>
            <a:xfrm>
              <a:off x="7087356" y="580261"/>
              <a:ext cx="4856480" cy="2007092"/>
            </a:xfrm>
            <a:prstGeom prst="rect">
              <a:avLst/>
            </a:prstGeom>
          </p:spPr>
        </p:pic>
        <p:sp>
          <p:nvSpPr>
            <p:cNvPr id="340" name="Elipse 339"/>
            <p:cNvSpPr/>
            <p:nvPr/>
          </p:nvSpPr>
          <p:spPr>
            <a:xfrm>
              <a:off x="9795637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1" name="Elipse 340"/>
            <p:cNvSpPr/>
            <p:nvPr/>
          </p:nvSpPr>
          <p:spPr>
            <a:xfrm>
              <a:off x="9707368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2" name="Elipse 341"/>
            <p:cNvSpPr/>
            <p:nvPr/>
          </p:nvSpPr>
          <p:spPr>
            <a:xfrm>
              <a:off x="9619102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3" name="Elipse 342"/>
            <p:cNvSpPr/>
            <p:nvPr/>
          </p:nvSpPr>
          <p:spPr>
            <a:xfrm>
              <a:off x="9530836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4" name="Elipse 343"/>
            <p:cNvSpPr/>
            <p:nvPr/>
          </p:nvSpPr>
          <p:spPr>
            <a:xfrm>
              <a:off x="9442570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5" name="Elipse 344"/>
            <p:cNvSpPr/>
            <p:nvPr/>
          </p:nvSpPr>
          <p:spPr>
            <a:xfrm>
              <a:off x="9354304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6" name="Elipse 345"/>
            <p:cNvSpPr/>
            <p:nvPr/>
          </p:nvSpPr>
          <p:spPr>
            <a:xfrm>
              <a:off x="9266038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7" name="Elipse 346"/>
            <p:cNvSpPr/>
            <p:nvPr/>
          </p:nvSpPr>
          <p:spPr>
            <a:xfrm>
              <a:off x="9177772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8" name="Elipse 347"/>
            <p:cNvSpPr/>
            <p:nvPr/>
          </p:nvSpPr>
          <p:spPr>
            <a:xfrm>
              <a:off x="9089506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9" name="Elipse 348"/>
            <p:cNvSpPr/>
            <p:nvPr/>
          </p:nvSpPr>
          <p:spPr>
            <a:xfrm>
              <a:off x="9001240" y="253751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84" name="Elipse 383"/>
          <p:cNvSpPr/>
          <p:nvPr/>
        </p:nvSpPr>
        <p:spPr>
          <a:xfrm rot="16200000">
            <a:off x="9975125" y="6111081"/>
            <a:ext cx="38682" cy="38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5" name="Elipse 384"/>
          <p:cNvSpPr/>
          <p:nvPr/>
        </p:nvSpPr>
        <p:spPr>
          <a:xfrm rot="16200000">
            <a:off x="10371356" y="6111082"/>
            <a:ext cx="38682" cy="38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6" name="Elipse 385"/>
          <p:cNvSpPr/>
          <p:nvPr/>
        </p:nvSpPr>
        <p:spPr>
          <a:xfrm rot="16200000">
            <a:off x="10275736" y="6111082"/>
            <a:ext cx="38682" cy="38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7" name="Elipse 386"/>
          <p:cNvSpPr/>
          <p:nvPr/>
        </p:nvSpPr>
        <p:spPr>
          <a:xfrm rot="16200000">
            <a:off x="10173240" y="6111082"/>
            <a:ext cx="38682" cy="38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8" name="Elipse 387"/>
          <p:cNvSpPr/>
          <p:nvPr/>
        </p:nvSpPr>
        <p:spPr>
          <a:xfrm rot="16200000">
            <a:off x="9864571" y="6111081"/>
            <a:ext cx="38682" cy="38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75" name="Grupo 574"/>
          <p:cNvGrpSpPr/>
          <p:nvPr/>
        </p:nvGrpSpPr>
        <p:grpSpPr>
          <a:xfrm>
            <a:off x="6725538" y="4470912"/>
            <a:ext cx="2977143" cy="2140003"/>
            <a:chOff x="6421935" y="4334801"/>
            <a:chExt cx="2977143" cy="2140003"/>
          </a:xfrm>
        </p:grpSpPr>
        <p:grpSp>
          <p:nvGrpSpPr>
            <p:cNvPr id="151" name="Grupo 150"/>
            <p:cNvGrpSpPr/>
            <p:nvPr/>
          </p:nvGrpSpPr>
          <p:grpSpPr>
            <a:xfrm>
              <a:off x="6421935" y="4334801"/>
              <a:ext cx="2977143" cy="2140003"/>
              <a:chOff x="6537388" y="4284995"/>
              <a:chExt cx="2977143" cy="2140003"/>
            </a:xfrm>
          </p:grpSpPr>
          <p:pic>
            <p:nvPicPr>
              <p:cNvPr id="328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70" t="4098" r="7619" b="5864"/>
              <a:stretch>
                <a:fillRect/>
              </a:stretch>
            </p:blipFill>
            <p:spPr bwMode="auto">
              <a:xfrm>
                <a:off x="6537388" y="4284995"/>
                <a:ext cx="2977143" cy="2140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0" name="Elipse 329"/>
              <p:cNvSpPr/>
              <p:nvPr/>
            </p:nvSpPr>
            <p:spPr>
              <a:xfrm>
                <a:off x="8579484" y="440979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1" name="Elipse 330"/>
              <p:cNvSpPr/>
              <p:nvPr/>
            </p:nvSpPr>
            <p:spPr>
              <a:xfrm>
                <a:off x="8677910" y="44097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2" name="Elipse 331"/>
              <p:cNvSpPr/>
              <p:nvPr/>
            </p:nvSpPr>
            <p:spPr>
              <a:xfrm>
                <a:off x="8778453" y="44097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3" name="Elipse 332"/>
              <p:cNvSpPr/>
              <p:nvPr/>
            </p:nvSpPr>
            <p:spPr>
              <a:xfrm>
                <a:off x="8880688" y="44097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4" name="Elipse 333"/>
              <p:cNvSpPr/>
              <p:nvPr/>
            </p:nvSpPr>
            <p:spPr>
              <a:xfrm>
                <a:off x="8379828" y="44097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5" name="Elipse 334"/>
              <p:cNvSpPr/>
              <p:nvPr/>
            </p:nvSpPr>
            <p:spPr>
              <a:xfrm>
                <a:off x="8273969" y="440978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6" name="Elipse 335"/>
              <p:cNvSpPr/>
              <p:nvPr/>
            </p:nvSpPr>
            <p:spPr>
              <a:xfrm>
                <a:off x="8175691" y="440978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7" name="Elipse 336"/>
              <p:cNvSpPr/>
              <p:nvPr/>
            </p:nvSpPr>
            <p:spPr>
              <a:xfrm>
                <a:off x="8079367" y="440978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8" name="Elipse 337"/>
              <p:cNvSpPr/>
              <p:nvPr/>
            </p:nvSpPr>
            <p:spPr>
              <a:xfrm>
                <a:off x="7983123" y="440978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9" name="Elipse 338"/>
              <p:cNvSpPr/>
              <p:nvPr/>
            </p:nvSpPr>
            <p:spPr>
              <a:xfrm>
                <a:off x="7797519" y="440978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5" name="Elipse 364"/>
              <p:cNvSpPr/>
              <p:nvPr/>
            </p:nvSpPr>
            <p:spPr>
              <a:xfrm>
                <a:off x="8489942" y="539622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6" name="Elipse 365"/>
              <p:cNvSpPr/>
              <p:nvPr/>
            </p:nvSpPr>
            <p:spPr>
              <a:xfrm>
                <a:off x="8192747" y="539622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67" name="Elipse 366"/>
              <p:cNvSpPr/>
              <p:nvPr/>
            </p:nvSpPr>
            <p:spPr>
              <a:xfrm>
                <a:off x="8590899" y="539622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502" name="Elipse 501"/>
            <p:cNvSpPr/>
            <p:nvPr/>
          </p:nvSpPr>
          <p:spPr>
            <a:xfrm>
              <a:off x="7777550" y="446152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522" name="Conector recto 521"/>
          <p:cNvCxnSpPr>
            <a:stCxn id="349" idx="4"/>
            <a:endCxn id="361" idx="0"/>
          </p:cNvCxnSpPr>
          <p:nvPr/>
        </p:nvCxnSpPr>
        <p:spPr>
          <a:xfrm>
            <a:off x="8684428" y="3054057"/>
            <a:ext cx="3318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3" name="Conector recto 522"/>
          <p:cNvCxnSpPr>
            <a:stCxn id="347" idx="4"/>
            <a:endCxn id="359" idx="0"/>
          </p:cNvCxnSpPr>
          <p:nvPr/>
        </p:nvCxnSpPr>
        <p:spPr>
          <a:xfrm>
            <a:off x="8884702" y="3054057"/>
            <a:ext cx="3393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4" name="Conector recto 523"/>
          <p:cNvCxnSpPr>
            <a:stCxn id="346" idx="4"/>
            <a:endCxn id="358" idx="0"/>
          </p:cNvCxnSpPr>
          <p:nvPr/>
        </p:nvCxnSpPr>
        <p:spPr>
          <a:xfrm>
            <a:off x="8984839" y="3054057"/>
            <a:ext cx="4225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5" name="Conector recto 524"/>
          <p:cNvCxnSpPr>
            <a:stCxn id="345" idx="4"/>
            <a:endCxn id="357" idx="0"/>
          </p:cNvCxnSpPr>
          <p:nvPr/>
        </p:nvCxnSpPr>
        <p:spPr>
          <a:xfrm>
            <a:off x="9084977" y="3054057"/>
            <a:ext cx="3457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6" name="Conector recto 525"/>
          <p:cNvCxnSpPr>
            <a:stCxn id="344" idx="4"/>
            <a:endCxn id="356" idx="0"/>
          </p:cNvCxnSpPr>
          <p:nvPr/>
        </p:nvCxnSpPr>
        <p:spPr>
          <a:xfrm>
            <a:off x="9185114" y="3054057"/>
            <a:ext cx="1122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7" name="Conector recto 526"/>
          <p:cNvCxnSpPr>
            <a:stCxn id="348" idx="4"/>
            <a:endCxn id="360" idx="0"/>
          </p:cNvCxnSpPr>
          <p:nvPr/>
        </p:nvCxnSpPr>
        <p:spPr>
          <a:xfrm>
            <a:off x="8784565" y="3054057"/>
            <a:ext cx="2562" cy="245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8" name="Conector recto 527"/>
          <p:cNvCxnSpPr>
            <a:stCxn id="343" idx="4"/>
            <a:endCxn id="461" idx="0"/>
          </p:cNvCxnSpPr>
          <p:nvPr/>
        </p:nvCxnSpPr>
        <p:spPr>
          <a:xfrm>
            <a:off x="9285251" y="3054057"/>
            <a:ext cx="3527" cy="241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9" name="Conector recto 528"/>
          <p:cNvCxnSpPr>
            <a:stCxn id="342" idx="4"/>
            <a:endCxn id="460" idx="0"/>
          </p:cNvCxnSpPr>
          <p:nvPr/>
        </p:nvCxnSpPr>
        <p:spPr>
          <a:xfrm>
            <a:off x="9385388" y="3054057"/>
            <a:ext cx="1192" cy="241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0" name="Conector recto 529"/>
          <p:cNvCxnSpPr>
            <a:stCxn id="341" idx="4"/>
            <a:endCxn id="459" idx="0"/>
          </p:cNvCxnSpPr>
          <p:nvPr/>
        </p:nvCxnSpPr>
        <p:spPr>
          <a:xfrm>
            <a:off x="9485525" y="3054057"/>
            <a:ext cx="423" cy="2410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1" name="Conector recto 530"/>
          <p:cNvCxnSpPr>
            <a:stCxn id="340" idx="4"/>
            <a:endCxn id="458" idx="0"/>
          </p:cNvCxnSpPr>
          <p:nvPr/>
        </p:nvCxnSpPr>
        <p:spPr>
          <a:xfrm>
            <a:off x="9585665" y="3054057"/>
            <a:ext cx="454" cy="2454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3" name="Conector recto 482"/>
          <p:cNvCxnSpPr>
            <a:stCxn id="292" idx="4"/>
            <a:endCxn id="339" idx="0"/>
          </p:cNvCxnSpPr>
          <p:nvPr/>
        </p:nvCxnSpPr>
        <p:spPr>
          <a:xfrm>
            <a:off x="7988269" y="4253041"/>
            <a:ext cx="20260" cy="3426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0" name="Conector recto 489"/>
          <p:cNvCxnSpPr>
            <a:stCxn id="290" idx="4"/>
            <a:endCxn id="338" idx="0"/>
          </p:cNvCxnSpPr>
          <p:nvPr/>
        </p:nvCxnSpPr>
        <p:spPr>
          <a:xfrm>
            <a:off x="8187834" y="4254629"/>
            <a:ext cx="6299" cy="3410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3" name="Conector recto 492"/>
          <p:cNvCxnSpPr>
            <a:stCxn id="289" idx="4"/>
            <a:endCxn id="337" idx="0"/>
          </p:cNvCxnSpPr>
          <p:nvPr/>
        </p:nvCxnSpPr>
        <p:spPr>
          <a:xfrm>
            <a:off x="8288803" y="4254629"/>
            <a:ext cx="1574" cy="3410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6" name="Conector recto 495"/>
          <p:cNvCxnSpPr>
            <a:stCxn id="288" idx="4"/>
            <a:endCxn id="336" idx="0"/>
          </p:cNvCxnSpPr>
          <p:nvPr/>
        </p:nvCxnSpPr>
        <p:spPr>
          <a:xfrm flipH="1">
            <a:off x="8386701" y="4254629"/>
            <a:ext cx="1472" cy="3410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9" name="Conector recto 498"/>
          <p:cNvCxnSpPr>
            <a:stCxn id="287" idx="4"/>
            <a:endCxn id="335" idx="0"/>
          </p:cNvCxnSpPr>
          <p:nvPr/>
        </p:nvCxnSpPr>
        <p:spPr>
          <a:xfrm flipH="1">
            <a:off x="8484979" y="4254629"/>
            <a:ext cx="996" cy="34107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3" name="Conector recto 502"/>
          <p:cNvCxnSpPr>
            <a:stCxn id="291" idx="4"/>
            <a:endCxn id="502" idx="0"/>
          </p:cNvCxnSpPr>
          <p:nvPr/>
        </p:nvCxnSpPr>
        <p:spPr>
          <a:xfrm>
            <a:off x="8086866" y="4254629"/>
            <a:ext cx="17147" cy="343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6" name="Conector recto 505"/>
          <p:cNvCxnSpPr>
            <a:stCxn id="286" idx="4"/>
            <a:endCxn id="334" idx="0"/>
          </p:cNvCxnSpPr>
          <p:nvPr/>
        </p:nvCxnSpPr>
        <p:spPr>
          <a:xfrm>
            <a:off x="8588517" y="4254629"/>
            <a:ext cx="2321" cy="3410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9" name="Conector recto 508"/>
          <p:cNvCxnSpPr>
            <a:stCxn id="284" idx="4"/>
            <a:endCxn id="330" idx="0"/>
          </p:cNvCxnSpPr>
          <p:nvPr/>
        </p:nvCxnSpPr>
        <p:spPr>
          <a:xfrm>
            <a:off x="8788863" y="4253041"/>
            <a:ext cx="1631" cy="342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2" name="Conector recto 511"/>
          <p:cNvCxnSpPr>
            <a:stCxn id="283" idx="4"/>
            <a:endCxn id="331" idx="0"/>
          </p:cNvCxnSpPr>
          <p:nvPr/>
        </p:nvCxnSpPr>
        <p:spPr>
          <a:xfrm flipH="1">
            <a:off x="8888920" y="4254629"/>
            <a:ext cx="924" cy="3410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6" name="Conector recto 515"/>
          <p:cNvCxnSpPr>
            <a:stCxn id="294" idx="4"/>
            <a:endCxn id="332" idx="0"/>
          </p:cNvCxnSpPr>
          <p:nvPr/>
        </p:nvCxnSpPr>
        <p:spPr>
          <a:xfrm>
            <a:off x="8985834" y="4254629"/>
            <a:ext cx="3629" cy="3410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2" name="Conector recto 531"/>
          <p:cNvCxnSpPr>
            <a:stCxn id="477" idx="4"/>
            <a:endCxn id="384" idx="6"/>
          </p:cNvCxnSpPr>
          <p:nvPr/>
        </p:nvCxnSpPr>
        <p:spPr>
          <a:xfrm>
            <a:off x="9983881" y="4349643"/>
            <a:ext cx="10585" cy="1761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7" name="Conector recto 556"/>
          <p:cNvCxnSpPr>
            <a:stCxn id="316" idx="4"/>
            <a:endCxn id="387" idx="6"/>
          </p:cNvCxnSpPr>
          <p:nvPr/>
        </p:nvCxnSpPr>
        <p:spPr>
          <a:xfrm>
            <a:off x="10184665" y="4347526"/>
            <a:ext cx="7916" cy="17635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0" name="Conector recto 559"/>
          <p:cNvCxnSpPr>
            <a:stCxn id="315" idx="4"/>
            <a:endCxn id="386" idx="6"/>
          </p:cNvCxnSpPr>
          <p:nvPr/>
        </p:nvCxnSpPr>
        <p:spPr>
          <a:xfrm>
            <a:off x="10285634" y="4347526"/>
            <a:ext cx="9443" cy="17635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1" name="Conector recto 560"/>
          <p:cNvCxnSpPr>
            <a:stCxn id="473" idx="4"/>
            <a:endCxn id="385" idx="6"/>
          </p:cNvCxnSpPr>
          <p:nvPr/>
        </p:nvCxnSpPr>
        <p:spPr>
          <a:xfrm>
            <a:off x="10380334" y="4348584"/>
            <a:ext cx="10363" cy="17624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7" name="Elipse 716"/>
          <p:cNvSpPr/>
          <p:nvPr/>
        </p:nvSpPr>
        <p:spPr>
          <a:xfrm>
            <a:off x="8774816" y="64596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74" name="Conector: angular 673"/>
          <p:cNvCxnSpPr>
            <a:stCxn id="717" idx="4"/>
            <a:endCxn id="715" idx="6"/>
          </p:cNvCxnSpPr>
          <p:nvPr/>
        </p:nvCxnSpPr>
        <p:spPr>
          <a:xfrm rot="5400000" flipH="1" flipV="1">
            <a:off x="8258931" y="4255898"/>
            <a:ext cx="2788224" cy="1710735"/>
          </a:xfrm>
          <a:prstGeom prst="bentConnector4">
            <a:avLst>
              <a:gd name="adj1" fmla="val -8199"/>
              <a:gd name="adj2" fmla="val 1133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2" name="Conector recto 791"/>
          <p:cNvCxnSpPr>
            <a:stCxn id="578" idx="4"/>
            <a:endCxn id="388" idx="6"/>
          </p:cNvCxnSpPr>
          <p:nvPr/>
        </p:nvCxnSpPr>
        <p:spPr>
          <a:xfrm>
            <a:off x="9881585" y="4349624"/>
            <a:ext cx="2327" cy="17614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Conector recto 518"/>
          <p:cNvCxnSpPr>
            <a:stCxn id="293" idx="4"/>
            <a:endCxn id="333" idx="0"/>
          </p:cNvCxnSpPr>
          <p:nvPr/>
        </p:nvCxnSpPr>
        <p:spPr>
          <a:xfrm>
            <a:off x="9088403" y="4254629"/>
            <a:ext cx="3295" cy="3410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03397" y="761110"/>
            <a:ext cx="5768990" cy="5713694"/>
            <a:chOff x="6303397" y="761110"/>
            <a:chExt cx="5768990" cy="5713694"/>
          </a:xfrm>
        </p:grpSpPr>
        <p:grpSp>
          <p:nvGrpSpPr>
            <p:cNvPr id="675" name="Grupo 674"/>
            <p:cNvGrpSpPr/>
            <p:nvPr/>
          </p:nvGrpSpPr>
          <p:grpSpPr>
            <a:xfrm>
              <a:off x="7522527" y="3403258"/>
              <a:ext cx="3034836" cy="767652"/>
              <a:chOff x="7641065" y="3403258"/>
              <a:chExt cx="3034836" cy="767652"/>
            </a:xfrm>
          </p:grpSpPr>
          <p:grpSp>
            <p:nvGrpSpPr>
              <p:cNvPr id="214" name="Grupo 213"/>
              <p:cNvGrpSpPr/>
              <p:nvPr/>
            </p:nvGrpSpPr>
            <p:grpSpPr>
              <a:xfrm>
                <a:off x="7641065" y="3403258"/>
                <a:ext cx="3034836" cy="767652"/>
                <a:chOff x="7641065" y="3403258"/>
                <a:chExt cx="3034836" cy="767652"/>
              </a:xfrm>
            </p:grpSpPr>
            <p:pic>
              <p:nvPicPr>
                <p:cNvPr id="390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8" t="-1" r="52665" b="58803"/>
                <a:stretch>
                  <a:fillRect/>
                </a:stretch>
              </p:blipFill>
              <p:spPr bwMode="auto">
                <a:xfrm flipV="1">
                  <a:off x="7641065" y="3405580"/>
                  <a:ext cx="985533" cy="7653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1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1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8" t="-1" b="58678"/>
                <a:stretch>
                  <a:fillRect/>
                </a:stretch>
              </p:blipFill>
              <p:spPr bwMode="auto">
                <a:xfrm flipV="1">
                  <a:off x="8549875" y="3403258"/>
                  <a:ext cx="2126026" cy="767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8" name="Elipse 447"/>
              <p:cNvSpPr/>
              <p:nvPr/>
            </p:nvSpPr>
            <p:spPr>
              <a:xfrm>
                <a:off x="8566490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9" name="Elipse 448"/>
              <p:cNvSpPr/>
              <p:nvPr/>
            </p:nvSpPr>
            <p:spPr>
              <a:xfrm>
                <a:off x="8465509" y="371996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50" name="Elipse 449"/>
              <p:cNvSpPr/>
              <p:nvPr/>
            </p:nvSpPr>
            <p:spPr>
              <a:xfrm>
                <a:off x="8366141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1" name="Elipse 450"/>
              <p:cNvSpPr/>
              <p:nvPr/>
            </p:nvSpPr>
            <p:spPr>
              <a:xfrm>
                <a:off x="8265163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2" name="Elipse 451"/>
              <p:cNvSpPr/>
              <p:nvPr/>
            </p:nvSpPr>
            <p:spPr>
              <a:xfrm>
                <a:off x="8162621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3" name="Elipse 452"/>
              <p:cNvSpPr/>
              <p:nvPr/>
            </p:nvSpPr>
            <p:spPr>
              <a:xfrm>
                <a:off x="8064819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4" name="Elipse 453"/>
              <p:cNvSpPr/>
              <p:nvPr/>
            </p:nvSpPr>
            <p:spPr>
              <a:xfrm>
                <a:off x="7965449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5" name="Elipse 454"/>
              <p:cNvSpPr/>
              <p:nvPr/>
            </p:nvSpPr>
            <p:spPr>
              <a:xfrm>
                <a:off x="7864480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6" name="Elipse 455"/>
              <p:cNvSpPr/>
              <p:nvPr/>
            </p:nvSpPr>
            <p:spPr>
              <a:xfrm>
                <a:off x="7763512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7" name="Elipse 456"/>
              <p:cNvSpPr/>
              <p:nvPr/>
            </p:nvSpPr>
            <p:spPr>
              <a:xfrm>
                <a:off x="7664915" y="392164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8" name="Elipse 457"/>
              <p:cNvSpPr/>
              <p:nvPr/>
            </p:nvSpPr>
            <p:spPr>
              <a:xfrm>
                <a:off x="9762837" y="34196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9" name="Elipse 458"/>
              <p:cNvSpPr/>
              <p:nvPr/>
            </p:nvSpPr>
            <p:spPr>
              <a:xfrm>
                <a:off x="9662666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60" name="Elipse 459"/>
              <p:cNvSpPr/>
              <p:nvPr/>
            </p:nvSpPr>
            <p:spPr>
              <a:xfrm>
                <a:off x="9563298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1" name="Elipse 460"/>
              <p:cNvSpPr/>
              <p:nvPr/>
            </p:nvSpPr>
            <p:spPr>
              <a:xfrm>
                <a:off x="9465496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2" name="Elipse 461"/>
              <p:cNvSpPr/>
              <p:nvPr/>
            </p:nvSpPr>
            <p:spPr>
              <a:xfrm>
                <a:off x="9362954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3" name="Elipse 462"/>
              <p:cNvSpPr/>
              <p:nvPr/>
            </p:nvSpPr>
            <p:spPr>
              <a:xfrm>
                <a:off x="9265152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4" name="Elipse 463"/>
              <p:cNvSpPr/>
              <p:nvPr/>
            </p:nvSpPr>
            <p:spPr>
              <a:xfrm>
                <a:off x="9165782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5" name="Elipse 464"/>
              <p:cNvSpPr/>
              <p:nvPr/>
            </p:nvSpPr>
            <p:spPr>
              <a:xfrm>
                <a:off x="9064813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6" name="Elipse 465"/>
              <p:cNvSpPr/>
              <p:nvPr/>
            </p:nvSpPr>
            <p:spPr>
              <a:xfrm>
                <a:off x="8963845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7" name="Elipse 466"/>
              <p:cNvSpPr/>
              <p:nvPr/>
            </p:nvSpPr>
            <p:spPr>
              <a:xfrm>
                <a:off x="8864464" y="341522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1" name="Elipse 470"/>
              <p:cNvSpPr/>
              <p:nvPr/>
            </p:nvSpPr>
            <p:spPr>
              <a:xfrm>
                <a:off x="10266991" y="39201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2" name="Elipse 471"/>
              <p:cNvSpPr/>
              <p:nvPr/>
            </p:nvSpPr>
            <p:spPr>
              <a:xfrm>
                <a:off x="9762838" y="40217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3" name="Elipse 472"/>
              <p:cNvSpPr/>
              <p:nvPr/>
            </p:nvSpPr>
            <p:spPr>
              <a:xfrm>
                <a:off x="10264922" y="372367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4" name="Elipse 473"/>
              <p:cNvSpPr/>
              <p:nvPr/>
            </p:nvSpPr>
            <p:spPr>
              <a:xfrm>
                <a:off x="10163435" y="3719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5" name="Elipse 474"/>
              <p:cNvSpPr/>
              <p:nvPr/>
            </p:nvSpPr>
            <p:spPr>
              <a:xfrm>
                <a:off x="10062466" y="3719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6" name="Elipse 475"/>
              <p:cNvSpPr/>
              <p:nvPr/>
            </p:nvSpPr>
            <p:spPr>
              <a:xfrm>
                <a:off x="9961498" y="3719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7" name="Elipse 476"/>
              <p:cNvSpPr/>
              <p:nvPr/>
            </p:nvSpPr>
            <p:spPr>
              <a:xfrm>
                <a:off x="9862117" y="3719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8" name="Elipse 477"/>
              <p:cNvSpPr/>
              <p:nvPr/>
            </p:nvSpPr>
            <p:spPr>
              <a:xfrm>
                <a:off x="8765049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9" name="Elipse 478"/>
              <p:cNvSpPr/>
              <p:nvPr/>
            </p:nvSpPr>
            <p:spPr>
              <a:xfrm>
                <a:off x="8662480" y="3721557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81" name="Elipse 480"/>
              <p:cNvSpPr/>
              <p:nvPr/>
            </p:nvSpPr>
            <p:spPr>
              <a:xfrm>
                <a:off x="9863729" y="352014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2" name="Elipse 481"/>
              <p:cNvSpPr/>
              <p:nvPr/>
            </p:nvSpPr>
            <p:spPr>
              <a:xfrm>
                <a:off x="9761160" y="352014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567" name="Conector recto 566"/>
              <p:cNvCxnSpPr>
                <a:stCxn id="473" idx="4"/>
                <a:endCxn id="471" idx="0"/>
              </p:cNvCxnSpPr>
              <p:nvPr/>
            </p:nvCxnSpPr>
            <p:spPr>
              <a:xfrm>
                <a:off x="10287782" y="3769393"/>
                <a:ext cx="2069" cy="15072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1" name="Conector recto 570"/>
              <p:cNvCxnSpPr>
                <a:stCxn id="578" idx="4"/>
                <a:endCxn id="472" idx="0"/>
              </p:cNvCxnSpPr>
              <p:nvPr/>
            </p:nvCxnSpPr>
            <p:spPr>
              <a:xfrm flipH="1">
                <a:off x="9785698" y="3767257"/>
                <a:ext cx="1747" cy="25446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78" name="Elipse 577"/>
              <p:cNvSpPr/>
              <p:nvPr/>
            </p:nvSpPr>
            <p:spPr>
              <a:xfrm>
                <a:off x="9764585" y="37215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6" name="Elipse 585"/>
              <p:cNvSpPr/>
              <p:nvPr/>
            </p:nvSpPr>
            <p:spPr>
              <a:xfrm>
                <a:off x="9671661" y="352575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587" name="Elipse 586"/>
              <p:cNvSpPr/>
              <p:nvPr/>
            </p:nvSpPr>
            <p:spPr>
              <a:xfrm>
                <a:off x="9572293" y="352575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8" name="Elipse 587"/>
              <p:cNvSpPr/>
              <p:nvPr/>
            </p:nvSpPr>
            <p:spPr>
              <a:xfrm>
                <a:off x="9474491" y="352575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9" name="Elipse 588"/>
              <p:cNvSpPr/>
              <p:nvPr/>
            </p:nvSpPr>
            <p:spPr>
              <a:xfrm>
                <a:off x="9371949" y="352575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590" name="Conector recto 589"/>
              <p:cNvCxnSpPr>
                <a:stCxn id="589" idx="6"/>
                <a:endCxn id="588" idx="2"/>
              </p:cNvCxnSpPr>
              <p:nvPr/>
            </p:nvCxnSpPr>
            <p:spPr>
              <a:xfrm>
                <a:off x="9417668" y="3548619"/>
                <a:ext cx="56823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3" name="Conector recto 592"/>
              <p:cNvCxnSpPr>
                <a:stCxn id="588" idx="6"/>
                <a:endCxn id="587" idx="2"/>
              </p:cNvCxnSpPr>
              <p:nvPr/>
            </p:nvCxnSpPr>
            <p:spPr>
              <a:xfrm>
                <a:off x="9520210" y="3548619"/>
                <a:ext cx="52083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4" name="Conector recto 593"/>
              <p:cNvCxnSpPr>
                <a:stCxn id="587" idx="6"/>
                <a:endCxn id="586" idx="2"/>
              </p:cNvCxnSpPr>
              <p:nvPr/>
            </p:nvCxnSpPr>
            <p:spPr>
              <a:xfrm>
                <a:off x="9618012" y="3548619"/>
                <a:ext cx="53649" cy="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2" name="Elipse 601"/>
              <p:cNvSpPr/>
              <p:nvPr/>
            </p:nvSpPr>
            <p:spPr>
              <a:xfrm>
                <a:off x="8865897" y="391694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03" name="Conector recto 602"/>
              <p:cNvCxnSpPr>
                <a:stCxn id="604" idx="4"/>
                <a:endCxn id="602" idx="0"/>
              </p:cNvCxnSpPr>
              <p:nvPr/>
            </p:nvCxnSpPr>
            <p:spPr>
              <a:xfrm flipH="1">
                <a:off x="8888757" y="3767257"/>
                <a:ext cx="1747" cy="14968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04" name="Elipse 603"/>
              <p:cNvSpPr/>
              <p:nvPr/>
            </p:nvSpPr>
            <p:spPr>
              <a:xfrm>
                <a:off x="8867644" y="37215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8" name="Elipse 607"/>
              <p:cNvSpPr/>
              <p:nvPr/>
            </p:nvSpPr>
            <p:spPr>
              <a:xfrm>
                <a:off x="7668043" y="37226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09" name="Conector recto 608"/>
              <p:cNvCxnSpPr>
                <a:stCxn id="608" idx="4"/>
                <a:endCxn id="457" idx="0"/>
              </p:cNvCxnSpPr>
              <p:nvPr/>
            </p:nvCxnSpPr>
            <p:spPr>
              <a:xfrm flipH="1">
                <a:off x="7687775" y="3768335"/>
                <a:ext cx="3128" cy="15330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0" name="Conector: angular 649"/>
              <p:cNvCxnSpPr>
                <a:stCxn id="466" idx="4"/>
                <a:endCxn id="453" idx="0"/>
              </p:cNvCxnSpPr>
              <p:nvPr/>
            </p:nvCxnSpPr>
            <p:spPr>
              <a:xfrm rot="5400000">
                <a:off x="8406884" y="3141736"/>
                <a:ext cx="260616" cy="899026"/>
              </a:xfrm>
              <a:prstGeom prst="bentConnector3">
                <a:avLst>
                  <a:gd name="adj1" fmla="val 11016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2" name="Conector: angular 221"/>
              <p:cNvCxnSpPr>
                <a:stCxn id="465" idx="4"/>
                <a:endCxn id="452" idx="0"/>
              </p:cNvCxnSpPr>
              <p:nvPr/>
            </p:nvCxnSpPr>
            <p:spPr>
              <a:xfrm rot="5400000">
                <a:off x="8506269" y="3140153"/>
                <a:ext cx="260616" cy="902192"/>
              </a:xfrm>
              <a:prstGeom prst="bentConnector3">
                <a:avLst>
                  <a:gd name="adj1" fmla="val 23807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4" name="Conector: angular 223"/>
              <p:cNvCxnSpPr/>
              <p:nvPr/>
            </p:nvCxnSpPr>
            <p:spPr>
              <a:xfrm rot="5400000">
                <a:off x="8608025" y="3140945"/>
                <a:ext cx="260616" cy="900619"/>
              </a:xfrm>
              <a:prstGeom prst="bentConnector3">
                <a:avLst>
                  <a:gd name="adj1" fmla="val 35987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2" name="Conector: angular 661"/>
              <p:cNvCxnSpPr/>
              <p:nvPr/>
            </p:nvCxnSpPr>
            <p:spPr>
              <a:xfrm rot="5400000">
                <a:off x="8758677" y="3190637"/>
                <a:ext cx="259028" cy="799643"/>
              </a:xfrm>
              <a:prstGeom prst="bentConnector3">
                <a:avLst>
                  <a:gd name="adj1" fmla="val 48161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3" name="Conector: angular 662"/>
              <p:cNvCxnSpPr>
                <a:stCxn id="589" idx="4"/>
                <a:endCxn id="448" idx="0"/>
              </p:cNvCxnSpPr>
              <p:nvPr/>
            </p:nvCxnSpPr>
            <p:spPr>
              <a:xfrm rot="5400000">
                <a:off x="8917041" y="3243788"/>
                <a:ext cx="150079" cy="805459"/>
              </a:xfrm>
              <a:prstGeom prst="bentConnector3">
                <a:avLst>
                  <a:gd name="adj1" fmla="val 28845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2" name="Conector: angular 691"/>
              <p:cNvCxnSpPr/>
              <p:nvPr/>
            </p:nvCxnSpPr>
            <p:spPr>
              <a:xfrm rot="16200000" flipH="1" flipV="1">
                <a:off x="9384274" y="3020506"/>
                <a:ext cx="2117" cy="1399986"/>
              </a:xfrm>
              <a:prstGeom prst="bentConnector3">
                <a:avLst>
                  <a:gd name="adj1" fmla="val -3299575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3" name="Conector: angular 692"/>
              <p:cNvCxnSpPr/>
              <p:nvPr/>
            </p:nvCxnSpPr>
            <p:spPr>
              <a:xfrm rot="16200000" flipH="1" flipV="1">
                <a:off x="9486043" y="3021306"/>
                <a:ext cx="2117" cy="1398386"/>
              </a:xfrm>
              <a:prstGeom prst="bentConnector3">
                <a:avLst>
                  <a:gd name="adj1" fmla="val -1499764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Elipse 714"/>
              <p:cNvSpPr/>
              <p:nvPr/>
            </p:nvSpPr>
            <p:spPr>
              <a:xfrm>
                <a:off x="9466629" y="402268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58" name="Grupo 157"/>
            <p:cNvGrpSpPr/>
            <p:nvPr/>
          </p:nvGrpSpPr>
          <p:grpSpPr>
            <a:xfrm>
              <a:off x="6562749" y="761110"/>
              <a:ext cx="5509638" cy="2277030"/>
              <a:chOff x="7087356" y="580261"/>
              <a:chExt cx="4856480" cy="2007092"/>
            </a:xfrm>
          </p:grpSpPr>
          <p:pic>
            <p:nvPicPr>
              <p:cNvPr id="329" name="Imagen 32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238" t="18117" r="1238" b="14063"/>
              <a:stretch>
                <a:fillRect/>
              </a:stretch>
            </p:blipFill>
            <p:spPr>
              <a:xfrm>
                <a:off x="7087356" y="580261"/>
                <a:ext cx="4856480" cy="2007092"/>
              </a:xfrm>
              <a:prstGeom prst="rect">
                <a:avLst/>
              </a:prstGeom>
            </p:spPr>
          </p:pic>
          <p:sp>
            <p:nvSpPr>
              <p:cNvPr id="340" name="Elipse 339"/>
              <p:cNvSpPr/>
              <p:nvPr/>
            </p:nvSpPr>
            <p:spPr>
              <a:xfrm>
                <a:off x="9795637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1" name="Elipse 340"/>
              <p:cNvSpPr/>
              <p:nvPr/>
            </p:nvSpPr>
            <p:spPr>
              <a:xfrm>
                <a:off x="970736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2" name="Elipse 341"/>
              <p:cNvSpPr/>
              <p:nvPr/>
            </p:nvSpPr>
            <p:spPr>
              <a:xfrm>
                <a:off x="961910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3" name="Elipse 342"/>
              <p:cNvSpPr/>
              <p:nvPr/>
            </p:nvSpPr>
            <p:spPr>
              <a:xfrm>
                <a:off x="953083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4" name="Elipse 343"/>
              <p:cNvSpPr/>
              <p:nvPr/>
            </p:nvSpPr>
            <p:spPr>
              <a:xfrm>
                <a:off x="944257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5" name="Elipse 344"/>
              <p:cNvSpPr/>
              <p:nvPr/>
            </p:nvSpPr>
            <p:spPr>
              <a:xfrm>
                <a:off x="9354304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6" name="Elipse 345"/>
              <p:cNvSpPr/>
              <p:nvPr/>
            </p:nvSpPr>
            <p:spPr>
              <a:xfrm>
                <a:off x="926603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7" name="Elipse 346"/>
              <p:cNvSpPr/>
              <p:nvPr/>
            </p:nvSpPr>
            <p:spPr>
              <a:xfrm>
                <a:off x="917777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8" name="Elipse 347"/>
              <p:cNvSpPr/>
              <p:nvPr/>
            </p:nvSpPr>
            <p:spPr>
              <a:xfrm>
                <a:off x="908950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9" name="Elipse 348"/>
              <p:cNvSpPr/>
              <p:nvPr/>
            </p:nvSpPr>
            <p:spPr>
              <a:xfrm>
                <a:off x="900124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50" name="Grupo 349"/>
            <p:cNvGrpSpPr/>
            <p:nvPr/>
          </p:nvGrpSpPr>
          <p:grpSpPr>
            <a:xfrm rot="16200000">
              <a:off x="9439323" y="4388085"/>
              <a:ext cx="969406" cy="894088"/>
              <a:chOff x="6008261" y="4379354"/>
              <a:chExt cx="1145758" cy="1056738"/>
            </a:xfrm>
          </p:grpSpPr>
          <p:pic>
            <p:nvPicPr>
              <p:cNvPr id="383" name="Imagen 382"/>
              <p:cNvPicPr>
                <a:picLocks noChangeAspect="1"/>
              </p:cNvPicPr>
              <p:nvPr/>
            </p:nvPicPr>
            <p:blipFill rotWithShape="1">
              <a:blip r:embed="rId4"/>
              <a:srcRect l="33472" t="6292" r="8702" b="40375"/>
              <a:stretch>
                <a:fillRect/>
              </a:stretch>
            </p:blipFill>
            <p:spPr>
              <a:xfrm>
                <a:off x="6008261" y="4379354"/>
                <a:ext cx="1145758" cy="1056738"/>
              </a:xfrm>
              <a:prstGeom prst="rect">
                <a:avLst/>
              </a:prstGeom>
            </p:spPr>
          </p:pic>
          <p:sp>
            <p:nvSpPr>
              <p:cNvPr id="384" name="Elipse 383"/>
              <p:cNvSpPr/>
              <p:nvPr/>
            </p:nvSpPr>
            <p:spPr>
              <a:xfrm>
                <a:off x="6068376" y="470534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5" name="Elipse 384"/>
              <p:cNvSpPr/>
              <p:nvPr/>
            </p:nvSpPr>
            <p:spPr>
              <a:xfrm>
                <a:off x="6068375" y="517366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6" name="Elipse 385"/>
              <p:cNvSpPr/>
              <p:nvPr/>
            </p:nvSpPr>
            <p:spPr>
              <a:xfrm>
                <a:off x="6068375" y="506064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7" name="Elipse 386"/>
              <p:cNvSpPr/>
              <p:nvPr/>
            </p:nvSpPr>
            <p:spPr>
              <a:xfrm>
                <a:off x="6068375" y="493950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8" name="Elipse 387"/>
              <p:cNvSpPr/>
              <p:nvPr/>
            </p:nvSpPr>
            <p:spPr>
              <a:xfrm>
                <a:off x="6045515" y="441860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575" name="Grupo 574"/>
            <p:cNvGrpSpPr/>
            <p:nvPr/>
          </p:nvGrpSpPr>
          <p:grpSpPr>
            <a:xfrm>
              <a:off x="6303397" y="4334801"/>
              <a:ext cx="2977143" cy="2140003"/>
              <a:chOff x="6421935" y="4334801"/>
              <a:chExt cx="2977143" cy="2140003"/>
            </a:xfrm>
          </p:grpSpPr>
          <p:grpSp>
            <p:nvGrpSpPr>
              <p:cNvPr id="151" name="Grupo 150"/>
              <p:cNvGrpSpPr/>
              <p:nvPr/>
            </p:nvGrpSpPr>
            <p:grpSpPr>
              <a:xfrm>
                <a:off x="6421935" y="4334801"/>
                <a:ext cx="2977143" cy="2140003"/>
                <a:chOff x="6537388" y="4284995"/>
                <a:chExt cx="2977143" cy="2140003"/>
              </a:xfrm>
            </p:grpSpPr>
            <p:pic>
              <p:nvPicPr>
                <p:cNvPr id="328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0" t="4098" r="7619" b="5864"/>
                <a:stretch>
                  <a:fillRect/>
                </a:stretch>
              </p:blipFill>
              <p:spPr bwMode="auto">
                <a:xfrm>
                  <a:off x="6537388" y="4284995"/>
                  <a:ext cx="2977143" cy="2140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0" name="Elipse 329"/>
                <p:cNvSpPr/>
                <p:nvPr/>
              </p:nvSpPr>
              <p:spPr>
                <a:xfrm>
                  <a:off x="8579484" y="440979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1" name="Elipse 330"/>
                <p:cNvSpPr/>
                <p:nvPr/>
              </p:nvSpPr>
              <p:spPr>
                <a:xfrm>
                  <a:off x="8677910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2" name="Elipse 331"/>
                <p:cNvSpPr/>
                <p:nvPr/>
              </p:nvSpPr>
              <p:spPr>
                <a:xfrm>
                  <a:off x="8778453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3" name="Elipse 332"/>
                <p:cNvSpPr/>
                <p:nvPr/>
              </p:nvSpPr>
              <p:spPr>
                <a:xfrm>
                  <a:off x="888068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4" name="Elipse 333"/>
                <p:cNvSpPr/>
                <p:nvPr/>
              </p:nvSpPr>
              <p:spPr>
                <a:xfrm>
                  <a:off x="837982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5" name="Elipse 334"/>
                <p:cNvSpPr/>
                <p:nvPr/>
              </p:nvSpPr>
              <p:spPr>
                <a:xfrm>
                  <a:off x="8273969" y="4409788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6" name="Elipse 335"/>
                <p:cNvSpPr/>
                <p:nvPr/>
              </p:nvSpPr>
              <p:spPr>
                <a:xfrm>
                  <a:off x="8175691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7" name="Elipse 336"/>
                <p:cNvSpPr/>
                <p:nvPr/>
              </p:nvSpPr>
              <p:spPr>
                <a:xfrm>
                  <a:off x="8079367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8" name="Elipse 337"/>
                <p:cNvSpPr/>
                <p:nvPr/>
              </p:nvSpPr>
              <p:spPr>
                <a:xfrm>
                  <a:off x="7983123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9" name="Elipse 338"/>
                <p:cNvSpPr/>
                <p:nvPr/>
              </p:nvSpPr>
              <p:spPr>
                <a:xfrm>
                  <a:off x="7797519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5" name="Elipse 364"/>
                <p:cNvSpPr/>
                <p:nvPr/>
              </p:nvSpPr>
              <p:spPr>
                <a:xfrm>
                  <a:off x="8489942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6" name="Elipse 365"/>
                <p:cNvSpPr/>
                <p:nvPr/>
              </p:nvSpPr>
              <p:spPr>
                <a:xfrm>
                  <a:off x="8192747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7" name="Elipse 366"/>
                <p:cNvSpPr/>
                <p:nvPr/>
              </p:nvSpPr>
              <p:spPr>
                <a:xfrm>
                  <a:off x="8590899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502" name="Elipse 501"/>
              <p:cNvSpPr/>
              <p:nvPr/>
            </p:nvSpPr>
            <p:spPr>
              <a:xfrm>
                <a:off x="7777550" y="446152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522" name="Conector recto 521"/>
            <p:cNvCxnSpPr>
              <a:stCxn id="349" idx="4"/>
              <a:endCxn id="467" idx="0"/>
            </p:cNvCxnSpPr>
            <p:nvPr/>
          </p:nvCxnSpPr>
          <p:spPr>
            <a:xfrm>
              <a:off x="8759969" y="3033468"/>
              <a:ext cx="8817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Conector recto 522"/>
            <p:cNvCxnSpPr>
              <a:stCxn id="347" idx="4"/>
              <a:endCxn id="465" idx="0"/>
            </p:cNvCxnSpPr>
            <p:nvPr/>
          </p:nvCxnSpPr>
          <p:spPr>
            <a:xfrm>
              <a:off x="8960243" y="3033468"/>
              <a:ext cx="8892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Conector recto 523"/>
            <p:cNvCxnSpPr>
              <a:stCxn id="346" idx="4"/>
              <a:endCxn id="464" idx="0"/>
            </p:cNvCxnSpPr>
            <p:nvPr/>
          </p:nvCxnSpPr>
          <p:spPr>
            <a:xfrm>
              <a:off x="9060380" y="3033468"/>
              <a:ext cx="9724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Conector recto 524"/>
            <p:cNvCxnSpPr>
              <a:stCxn id="345" idx="4"/>
              <a:endCxn id="463" idx="0"/>
            </p:cNvCxnSpPr>
            <p:nvPr/>
          </p:nvCxnSpPr>
          <p:spPr>
            <a:xfrm>
              <a:off x="9160518" y="3033468"/>
              <a:ext cx="8956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Conector recto 525"/>
            <p:cNvCxnSpPr>
              <a:stCxn id="344" idx="4"/>
              <a:endCxn id="462" idx="0"/>
            </p:cNvCxnSpPr>
            <p:nvPr/>
          </p:nvCxnSpPr>
          <p:spPr>
            <a:xfrm>
              <a:off x="9260655" y="3033468"/>
              <a:ext cx="6621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7" name="Conector recto 526"/>
            <p:cNvCxnSpPr>
              <a:stCxn id="348" idx="4"/>
              <a:endCxn id="466" idx="0"/>
            </p:cNvCxnSpPr>
            <p:nvPr/>
          </p:nvCxnSpPr>
          <p:spPr>
            <a:xfrm>
              <a:off x="8860106" y="3033468"/>
              <a:ext cx="8061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Conector recto 527"/>
            <p:cNvCxnSpPr>
              <a:stCxn id="343" idx="4"/>
              <a:endCxn id="461" idx="0"/>
            </p:cNvCxnSpPr>
            <p:nvPr/>
          </p:nvCxnSpPr>
          <p:spPr>
            <a:xfrm>
              <a:off x="9360792" y="3033468"/>
              <a:ext cx="9026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Conector recto 528"/>
            <p:cNvCxnSpPr>
              <a:stCxn id="342" idx="4"/>
              <a:endCxn id="460" idx="0"/>
            </p:cNvCxnSpPr>
            <p:nvPr/>
          </p:nvCxnSpPr>
          <p:spPr>
            <a:xfrm>
              <a:off x="9460929" y="3033468"/>
              <a:ext cx="6691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Conector recto 529"/>
            <p:cNvCxnSpPr>
              <a:stCxn id="341" idx="4"/>
              <a:endCxn id="459" idx="0"/>
            </p:cNvCxnSpPr>
            <p:nvPr/>
          </p:nvCxnSpPr>
          <p:spPr>
            <a:xfrm>
              <a:off x="9561066" y="3033468"/>
              <a:ext cx="5922" cy="3817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Conector recto 530"/>
            <p:cNvCxnSpPr>
              <a:stCxn id="340" idx="4"/>
              <a:endCxn id="458" idx="0"/>
            </p:cNvCxnSpPr>
            <p:nvPr/>
          </p:nvCxnSpPr>
          <p:spPr>
            <a:xfrm>
              <a:off x="9661206" y="3033468"/>
              <a:ext cx="5953" cy="3861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Conector recto 482"/>
            <p:cNvCxnSpPr>
              <a:stCxn id="457" idx="4"/>
              <a:endCxn id="339" idx="0"/>
            </p:cNvCxnSpPr>
            <p:nvPr/>
          </p:nvCxnSpPr>
          <p:spPr>
            <a:xfrm>
              <a:off x="7569237" y="3967361"/>
              <a:ext cx="17151" cy="4922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Conector recto 489"/>
            <p:cNvCxnSpPr>
              <a:stCxn id="455" idx="4"/>
              <a:endCxn id="338" idx="0"/>
            </p:cNvCxnSpPr>
            <p:nvPr/>
          </p:nvCxnSpPr>
          <p:spPr>
            <a:xfrm>
              <a:off x="7768802" y="3767276"/>
              <a:ext cx="3190" cy="69231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Conector recto 492"/>
            <p:cNvCxnSpPr>
              <a:stCxn id="454" idx="4"/>
              <a:endCxn id="337" idx="0"/>
            </p:cNvCxnSpPr>
            <p:nvPr/>
          </p:nvCxnSpPr>
          <p:spPr>
            <a:xfrm flipH="1">
              <a:off x="7868236" y="3767276"/>
              <a:ext cx="1535" cy="6923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Conector recto 495"/>
            <p:cNvCxnSpPr>
              <a:stCxn id="453" idx="4"/>
              <a:endCxn id="336" idx="0"/>
            </p:cNvCxnSpPr>
            <p:nvPr/>
          </p:nvCxnSpPr>
          <p:spPr>
            <a:xfrm flipH="1">
              <a:off x="7964560" y="3767276"/>
              <a:ext cx="4581" cy="6923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Conector recto 498"/>
            <p:cNvCxnSpPr>
              <a:stCxn id="452" idx="4"/>
              <a:endCxn id="335" idx="0"/>
            </p:cNvCxnSpPr>
            <p:nvPr/>
          </p:nvCxnSpPr>
          <p:spPr>
            <a:xfrm flipH="1">
              <a:off x="8062838" y="3767276"/>
              <a:ext cx="4105" cy="69231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Conector recto 502"/>
            <p:cNvCxnSpPr>
              <a:stCxn id="456" idx="4"/>
              <a:endCxn id="502" idx="0"/>
            </p:cNvCxnSpPr>
            <p:nvPr/>
          </p:nvCxnSpPr>
          <p:spPr>
            <a:xfrm>
              <a:off x="7667834" y="3767276"/>
              <a:ext cx="14038" cy="6942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6" name="Conector recto 505"/>
            <p:cNvCxnSpPr>
              <a:stCxn id="451" idx="4"/>
              <a:endCxn id="334" idx="0"/>
            </p:cNvCxnSpPr>
            <p:nvPr/>
          </p:nvCxnSpPr>
          <p:spPr>
            <a:xfrm flipH="1">
              <a:off x="8168697" y="3767276"/>
              <a:ext cx="788" cy="6923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Conector recto 508"/>
            <p:cNvCxnSpPr>
              <a:stCxn id="449" idx="4"/>
              <a:endCxn id="330" idx="0"/>
            </p:cNvCxnSpPr>
            <p:nvPr/>
          </p:nvCxnSpPr>
          <p:spPr>
            <a:xfrm flipH="1">
              <a:off x="8368353" y="3765688"/>
              <a:ext cx="1478" cy="6939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Conector recto 511"/>
            <p:cNvCxnSpPr>
              <a:stCxn id="448" idx="4"/>
              <a:endCxn id="331" idx="0"/>
            </p:cNvCxnSpPr>
            <p:nvPr/>
          </p:nvCxnSpPr>
          <p:spPr>
            <a:xfrm flipH="1">
              <a:off x="8466779" y="3767276"/>
              <a:ext cx="4033" cy="6923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Conector recto 515"/>
            <p:cNvCxnSpPr>
              <a:stCxn id="479" idx="4"/>
              <a:endCxn id="332" idx="0"/>
            </p:cNvCxnSpPr>
            <p:nvPr/>
          </p:nvCxnSpPr>
          <p:spPr>
            <a:xfrm>
              <a:off x="8566802" y="3767276"/>
              <a:ext cx="520" cy="6923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Conector recto 518"/>
            <p:cNvCxnSpPr>
              <a:stCxn id="478" idx="4"/>
              <a:endCxn id="333" idx="0"/>
            </p:cNvCxnSpPr>
            <p:nvPr/>
          </p:nvCxnSpPr>
          <p:spPr>
            <a:xfrm>
              <a:off x="8669371" y="3767276"/>
              <a:ext cx="186" cy="6923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Conector recto 531"/>
            <p:cNvCxnSpPr>
              <a:stCxn id="477" idx="4"/>
              <a:endCxn id="384" idx="6"/>
            </p:cNvCxnSpPr>
            <p:nvPr/>
          </p:nvCxnSpPr>
          <p:spPr>
            <a:xfrm>
              <a:off x="9766439" y="3765159"/>
              <a:ext cx="5703" cy="14651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Conector recto 556"/>
            <p:cNvCxnSpPr>
              <a:stCxn id="475" idx="4"/>
              <a:endCxn id="387" idx="6"/>
            </p:cNvCxnSpPr>
            <p:nvPr/>
          </p:nvCxnSpPr>
          <p:spPr>
            <a:xfrm>
              <a:off x="9966788" y="3765159"/>
              <a:ext cx="3469" cy="146513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Conector recto 559"/>
            <p:cNvCxnSpPr>
              <a:stCxn id="474" idx="4"/>
              <a:endCxn id="386" idx="6"/>
            </p:cNvCxnSpPr>
            <p:nvPr/>
          </p:nvCxnSpPr>
          <p:spPr>
            <a:xfrm>
              <a:off x="10067757" y="3765159"/>
              <a:ext cx="4996" cy="146513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Conector recto 560"/>
            <p:cNvCxnSpPr>
              <a:stCxn id="471" idx="4"/>
              <a:endCxn id="385" idx="6"/>
            </p:cNvCxnSpPr>
            <p:nvPr/>
          </p:nvCxnSpPr>
          <p:spPr>
            <a:xfrm flipH="1">
              <a:off x="10168373" y="3965840"/>
              <a:ext cx="2940" cy="12644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7" name="Elipse 716"/>
            <p:cNvSpPr/>
            <p:nvPr/>
          </p:nvSpPr>
          <p:spPr>
            <a:xfrm>
              <a:off x="8352675" y="632354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74" name="Conector: angular 673"/>
            <p:cNvCxnSpPr>
              <a:stCxn id="717" idx="4"/>
              <a:endCxn id="715" idx="4"/>
            </p:cNvCxnSpPr>
            <p:nvPr/>
          </p:nvCxnSpPr>
          <p:spPr>
            <a:xfrm rot="5400000" flipH="1" flipV="1">
              <a:off x="7722809" y="4721125"/>
              <a:ext cx="2300868" cy="995416"/>
            </a:xfrm>
            <a:prstGeom prst="bentConnector3">
              <a:avLst>
                <a:gd name="adj1" fmla="val -993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185420" y="883428"/>
            <a:ext cx="5848842" cy="5532443"/>
            <a:chOff x="185420" y="883428"/>
            <a:chExt cx="5848842" cy="5532443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0" t="4098" r="7619" b="5864"/>
            <a:stretch>
              <a:fillRect/>
            </a:stretch>
          </p:blipFill>
          <p:spPr bwMode="auto">
            <a:xfrm>
              <a:off x="637012" y="3409221"/>
              <a:ext cx="2977143" cy="214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238" t="18117" r="1238" b="14063"/>
            <a:stretch>
              <a:fillRect/>
            </a:stretch>
          </p:blipFill>
          <p:spPr>
            <a:xfrm>
              <a:off x="185420" y="883428"/>
              <a:ext cx="4856480" cy="2007092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2696210" y="35363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2788285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/>
            <p:cNvSpPr/>
            <p:nvPr/>
          </p:nvSpPr>
          <p:spPr>
            <a:xfrm>
              <a:off x="2880360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/>
            <p:cNvSpPr/>
            <p:nvPr/>
          </p:nvSpPr>
          <p:spPr>
            <a:xfrm>
              <a:off x="297624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249655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/>
            <p:cNvSpPr/>
            <p:nvPr/>
          </p:nvSpPr>
          <p:spPr>
            <a:xfrm>
              <a:off x="2390695" y="3536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/>
            <p:cNvSpPr/>
            <p:nvPr/>
          </p:nvSpPr>
          <p:spPr>
            <a:xfrm>
              <a:off x="2292417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/>
            <p:cNvSpPr/>
            <p:nvPr/>
          </p:nvSpPr>
          <p:spPr>
            <a:xfrm>
              <a:off x="2196093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Elipse 26"/>
            <p:cNvSpPr/>
            <p:nvPr/>
          </p:nvSpPr>
          <p:spPr>
            <a:xfrm>
              <a:off x="2089264" y="35363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/>
            <p:cNvSpPr/>
            <p:nvPr/>
          </p:nvSpPr>
          <p:spPr>
            <a:xfrm>
              <a:off x="1891253" y="35430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Elipse 28"/>
            <p:cNvSpPr/>
            <p:nvPr/>
          </p:nvSpPr>
          <p:spPr>
            <a:xfrm>
              <a:off x="2903219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Elipse 29"/>
            <p:cNvSpPr/>
            <p:nvPr/>
          </p:nvSpPr>
          <p:spPr>
            <a:xfrm>
              <a:off x="281495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Elipse 30"/>
            <p:cNvSpPr/>
            <p:nvPr/>
          </p:nvSpPr>
          <p:spPr>
            <a:xfrm>
              <a:off x="272668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Elipse 31"/>
            <p:cNvSpPr/>
            <p:nvPr/>
          </p:nvSpPr>
          <p:spPr>
            <a:xfrm>
              <a:off x="263841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5015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Elipse 33"/>
            <p:cNvSpPr/>
            <p:nvPr/>
          </p:nvSpPr>
          <p:spPr>
            <a:xfrm>
              <a:off x="2461886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Elipse 34"/>
            <p:cNvSpPr/>
            <p:nvPr/>
          </p:nvSpPr>
          <p:spPr>
            <a:xfrm>
              <a:off x="237362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Elipse 35"/>
            <p:cNvSpPr/>
            <p:nvPr/>
          </p:nvSpPr>
          <p:spPr>
            <a:xfrm>
              <a:off x="228535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/>
            <p:cNvSpPr/>
            <p:nvPr/>
          </p:nvSpPr>
          <p:spPr>
            <a:xfrm>
              <a:off x="219708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210882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82" name="Grupo 1081"/>
            <p:cNvGrpSpPr/>
            <p:nvPr/>
          </p:nvGrpSpPr>
          <p:grpSpPr>
            <a:xfrm>
              <a:off x="4873653" y="3822057"/>
              <a:ext cx="1145758" cy="1056738"/>
              <a:chOff x="6008261" y="4379354"/>
              <a:chExt cx="1145758" cy="1056738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/>
              <a:srcRect l="33472" t="6292" r="8702" b="40375"/>
              <a:stretch>
                <a:fillRect/>
              </a:stretch>
            </p:blipFill>
            <p:spPr>
              <a:xfrm>
                <a:off x="6008261" y="4379354"/>
                <a:ext cx="1145758" cy="1056738"/>
              </a:xfrm>
              <a:prstGeom prst="rect">
                <a:avLst/>
              </a:prstGeom>
            </p:spPr>
          </p:pic>
          <p:sp>
            <p:nvSpPr>
              <p:cNvPr id="17" name="Elipse 16"/>
              <p:cNvSpPr/>
              <p:nvPr/>
            </p:nvSpPr>
            <p:spPr>
              <a:xfrm>
                <a:off x="6068376" y="470534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068375" y="517366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6068375" y="506064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6068375" y="493950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6045515" y="441860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8" name="Diagrama de flujo: combinar 17"/>
            <p:cNvSpPr/>
            <p:nvPr/>
          </p:nvSpPr>
          <p:spPr>
            <a:xfrm>
              <a:off x="5505354" y="2606180"/>
              <a:ext cx="362046" cy="303381"/>
            </a:xfrm>
            <a:prstGeom prst="flowChartMerg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49" name="Conector: angular 48"/>
            <p:cNvCxnSpPr>
              <a:stCxn id="42" idx="0"/>
              <a:endCxn id="18" idx="2"/>
            </p:cNvCxnSpPr>
            <p:nvPr/>
          </p:nvCxnSpPr>
          <p:spPr>
            <a:xfrm rot="5400000" flipH="1" flipV="1">
              <a:off x="4834197" y="3009132"/>
              <a:ext cx="951751" cy="752610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: angular 57"/>
            <p:cNvCxnSpPr>
              <a:stCxn id="21" idx="7"/>
              <a:endCxn id="41" idx="2"/>
            </p:cNvCxnSpPr>
            <p:nvPr/>
          </p:nvCxnSpPr>
          <p:spPr>
            <a:xfrm rot="16200000" flipH="1">
              <a:off x="3495545" y="2966847"/>
              <a:ext cx="862060" cy="2014383"/>
            </a:xfrm>
            <a:prstGeom prst="bentConnector4">
              <a:avLst>
                <a:gd name="adj1" fmla="val -36094"/>
                <a:gd name="adj2" fmla="val 5016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: angular 62"/>
            <p:cNvCxnSpPr/>
            <p:nvPr/>
          </p:nvCxnSpPr>
          <p:spPr>
            <a:xfrm rot="16200000" flipH="1">
              <a:off x="3471490" y="3063933"/>
              <a:ext cx="989896" cy="1934663"/>
            </a:xfrm>
            <a:prstGeom prst="bentConnector4">
              <a:avLst>
                <a:gd name="adj1" fmla="val -19244"/>
                <a:gd name="adj2" fmla="val 4041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7" name="Conector: angular 1036"/>
            <p:cNvCxnSpPr>
              <a:stCxn id="31" idx="4"/>
              <a:endCxn id="30" idx="4"/>
            </p:cNvCxnSpPr>
            <p:nvPr/>
          </p:nvCxnSpPr>
          <p:spPr>
            <a:xfrm rot="16200000" flipH="1">
              <a:off x="2793677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ector: angular 80"/>
            <p:cNvCxnSpPr>
              <a:stCxn id="32" idx="4"/>
              <a:endCxn id="31" idx="4"/>
            </p:cNvCxnSpPr>
            <p:nvPr/>
          </p:nvCxnSpPr>
          <p:spPr>
            <a:xfrm rot="16200000" flipH="1">
              <a:off x="2705411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Conector: angular 81"/>
            <p:cNvCxnSpPr>
              <a:stCxn id="33" idx="4"/>
              <a:endCxn id="32" idx="4"/>
            </p:cNvCxnSpPr>
            <p:nvPr/>
          </p:nvCxnSpPr>
          <p:spPr>
            <a:xfrm rot="16200000" flipH="1">
              <a:off x="2617145" y="2846382"/>
              <a:ext cx="12700" cy="88266"/>
            </a:xfrm>
            <a:prstGeom prst="bentConnector3">
              <a:avLst>
                <a:gd name="adj1" fmla="val 80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Conector: angular 1049"/>
            <p:cNvCxnSpPr>
              <a:stCxn id="20" idx="0"/>
              <a:endCxn id="31" idx="4"/>
            </p:cNvCxnSpPr>
            <p:nvPr/>
          </p:nvCxnSpPr>
          <p:spPr>
            <a:xfrm rot="16200000" flipV="1">
              <a:off x="2457446" y="3182613"/>
              <a:ext cx="645798" cy="61601"/>
            </a:xfrm>
            <a:prstGeom prst="bentConnector3">
              <a:avLst>
                <a:gd name="adj1" fmla="val 8539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: angular 96"/>
            <p:cNvCxnSpPr>
              <a:stCxn id="19" idx="0"/>
              <a:endCxn id="34" idx="4"/>
            </p:cNvCxnSpPr>
            <p:nvPr/>
          </p:nvCxnSpPr>
          <p:spPr>
            <a:xfrm rot="16200000" flipV="1">
              <a:off x="2279009" y="3096253"/>
              <a:ext cx="645799" cy="234324"/>
            </a:xfrm>
            <a:prstGeom prst="bentConnector3">
              <a:avLst>
                <a:gd name="adj1" fmla="val 7113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: angular 99"/>
            <p:cNvCxnSpPr>
              <a:stCxn id="25" idx="0"/>
              <a:endCxn id="37" idx="4"/>
            </p:cNvCxnSpPr>
            <p:nvPr/>
          </p:nvCxnSpPr>
          <p:spPr>
            <a:xfrm rot="16200000" flipV="1">
              <a:off x="1944715" y="3165748"/>
              <a:ext cx="645796" cy="95329"/>
            </a:xfrm>
            <a:prstGeom prst="bentConnector3">
              <a:avLst>
                <a:gd name="adj1" fmla="val 298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: angular 102"/>
            <p:cNvCxnSpPr>
              <a:stCxn id="24" idx="0"/>
              <a:endCxn id="36" idx="4"/>
            </p:cNvCxnSpPr>
            <p:nvPr/>
          </p:nvCxnSpPr>
          <p:spPr>
            <a:xfrm rot="16200000" flipV="1">
              <a:off x="2037987" y="3160743"/>
              <a:ext cx="645797" cy="105341"/>
            </a:xfrm>
            <a:prstGeom prst="bentConnector3">
              <a:avLst>
                <a:gd name="adj1" fmla="val 4164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: angular 110"/>
            <p:cNvCxnSpPr>
              <a:stCxn id="23" idx="0"/>
              <a:endCxn id="35" idx="4"/>
            </p:cNvCxnSpPr>
            <p:nvPr/>
          </p:nvCxnSpPr>
          <p:spPr>
            <a:xfrm rot="16200000" flipV="1">
              <a:off x="2135048" y="3151947"/>
              <a:ext cx="645798" cy="122934"/>
            </a:xfrm>
            <a:prstGeom prst="bentConnector3">
              <a:avLst>
                <a:gd name="adj1" fmla="val 5639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: angular 116"/>
            <p:cNvCxnSpPr>
              <a:stCxn id="28" idx="0"/>
            </p:cNvCxnSpPr>
            <p:nvPr/>
          </p:nvCxnSpPr>
          <p:spPr>
            <a:xfrm rot="5400000" flipH="1" flipV="1">
              <a:off x="1696653" y="3107976"/>
              <a:ext cx="652492" cy="217572"/>
            </a:xfrm>
            <a:prstGeom prst="bentConnector3">
              <a:avLst>
                <a:gd name="adj1" fmla="val 3053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Elipse 123"/>
            <p:cNvSpPr/>
            <p:nvPr/>
          </p:nvSpPr>
          <p:spPr>
            <a:xfrm>
              <a:off x="257936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2282167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2680319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9" name="Conector: angular 128"/>
            <p:cNvCxnSpPr/>
            <p:nvPr/>
          </p:nvCxnSpPr>
          <p:spPr>
            <a:xfrm rot="5400000" flipH="1" flipV="1">
              <a:off x="3182956" y="3691135"/>
              <a:ext cx="1271036" cy="2230589"/>
            </a:xfrm>
            <a:prstGeom prst="bentConnector4">
              <a:avLst>
                <a:gd name="adj1" fmla="val -17985"/>
                <a:gd name="adj2" fmla="val 6246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: angular 78"/>
            <p:cNvCxnSpPr/>
            <p:nvPr/>
          </p:nvCxnSpPr>
          <p:spPr>
            <a:xfrm rot="16200000" flipH="1">
              <a:off x="3266866" y="2504011"/>
              <a:ext cx="1326116" cy="2007689"/>
            </a:xfrm>
            <a:prstGeom prst="bentConnector4">
              <a:avLst>
                <a:gd name="adj1" fmla="val 10535"/>
                <a:gd name="adj2" fmla="val 5847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upo 71"/>
            <p:cNvGrpSpPr/>
            <p:nvPr/>
          </p:nvGrpSpPr>
          <p:grpSpPr>
            <a:xfrm>
              <a:off x="4498733" y="4063635"/>
              <a:ext cx="175683" cy="216569"/>
              <a:chOff x="6314084" y="3874785"/>
              <a:chExt cx="175683" cy="216569"/>
            </a:xfrm>
          </p:grpSpPr>
          <p:sp>
            <p:nvSpPr>
              <p:cNvPr id="144" name="Diagrama de flujo: combinar 143"/>
              <p:cNvSpPr/>
              <p:nvPr/>
            </p:nvSpPr>
            <p:spPr>
              <a:xfrm rot="16200000">
                <a:off x="6287642" y="3901227"/>
                <a:ext cx="216569" cy="163686"/>
              </a:xfrm>
              <a:prstGeom prst="flowChartMerg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9" name="Conector recto 68"/>
              <p:cNvCxnSpPr/>
              <p:nvPr/>
            </p:nvCxnSpPr>
            <p:spPr>
              <a:xfrm>
                <a:off x="6489767" y="3874785"/>
                <a:ext cx="0" cy="216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upo 232"/>
            <p:cNvGrpSpPr/>
            <p:nvPr/>
          </p:nvGrpSpPr>
          <p:grpSpPr>
            <a:xfrm>
              <a:off x="4825750" y="5469242"/>
              <a:ext cx="1208512" cy="923330"/>
              <a:chOff x="6456944" y="5142210"/>
              <a:chExt cx="1208512" cy="923330"/>
            </a:xfrm>
          </p:grpSpPr>
          <p:sp>
            <p:nvSpPr>
              <p:cNvPr id="234" name="Rectángulo: esquinas redondeadas 233"/>
              <p:cNvSpPr/>
              <p:nvPr/>
            </p:nvSpPr>
            <p:spPr>
              <a:xfrm>
                <a:off x="6597650" y="5219700"/>
                <a:ext cx="927100" cy="768350"/>
              </a:xfrm>
              <a:prstGeom prst="roundRect">
                <a:avLst>
                  <a:gd name="adj" fmla="val 81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5" name="CuadroTexto 234"/>
              <p:cNvSpPr txBox="1"/>
              <p:nvPr/>
            </p:nvSpPr>
            <p:spPr>
              <a:xfrm>
                <a:off x="6540236" y="5142210"/>
                <a:ext cx="1055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+            ~ </a:t>
                </a:r>
                <a:endParaRPr lang="es-MX" dirty="0">
                  <a:solidFill>
                    <a:schemeClr val="bg1"/>
                  </a:solidFill>
                </a:endParaRPr>
              </a:p>
              <a:p>
                <a:endParaRPr lang="es-MX" dirty="0">
                  <a:solidFill>
                    <a:schemeClr val="bg1"/>
                  </a:solidFill>
                </a:endParaRPr>
              </a:p>
              <a:p>
                <a:r>
                  <a:rPr lang="es-MX" dirty="0">
                    <a:solidFill>
                      <a:schemeClr val="bg1"/>
                    </a:solidFill>
                  </a:rPr>
                  <a:t>–            ~</a:t>
                </a:r>
                <a:endParaRPr lang="es-MX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6" name="Conector recto 235"/>
              <p:cNvCxnSpPr/>
              <p:nvPr/>
            </p:nvCxnSpPr>
            <p:spPr>
              <a:xfrm>
                <a:off x="6457950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/>
              <p:cNvCxnSpPr/>
              <p:nvPr/>
            </p:nvCxnSpPr>
            <p:spPr>
              <a:xfrm>
                <a:off x="7525756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/>
              <p:cNvCxnSpPr/>
              <p:nvPr/>
            </p:nvCxnSpPr>
            <p:spPr>
              <a:xfrm>
                <a:off x="6456944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/>
              <p:cNvCxnSpPr/>
              <p:nvPr/>
            </p:nvCxnSpPr>
            <p:spPr>
              <a:xfrm>
                <a:off x="7524750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ector recto 132"/>
            <p:cNvCxnSpPr/>
            <p:nvPr/>
          </p:nvCxnSpPr>
          <p:spPr>
            <a:xfrm>
              <a:off x="4094480" y="5666791"/>
              <a:ext cx="736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86" name="Grupo 185"/>
            <p:cNvGrpSpPr/>
            <p:nvPr/>
          </p:nvGrpSpPr>
          <p:grpSpPr>
            <a:xfrm>
              <a:off x="4722586" y="6182970"/>
              <a:ext cx="228849" cy="232901"/>
              <a:chOff x="4717648" y="6315771"/>
              <a:chExt cx="228849" cy="232901"/>
            </a:xfrm>
          </p:grpSpPr>
          <p:cxnSp>
            <p:nvCxnSpPr>
              <p:cNvPr id="187" name="Conector recto 186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8" name="Grupo 187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189" name="Conector recto 188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189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190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2" name="Grupo 191"/>
            <p:cNvGrpSpPr/>
            <p:nvPr/>
          </p:nvGrpSpPr>
          <p:grpSpPr>
            <a:xfrm>
              <a:off x="4561280" y="4636611"/>
              <a:ext cx="228849" cy="232901"/>
              <a:chOff x="4717648" y="6315771"/>
              <a:chExt cx="228849" cy="232901"/>
            </a:xfrm>
          </p:grpSpPr>
          <p:cxnSp>
            <p:nvCxnSpPr>
              <p:cNvPr id="193" name="Conector recto 192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4" name="Grupo 193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195" name="Conector recto 194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195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196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" name="Conector recto 2"/>
            <p:cNvCxnSpPr>
              <a:endCxn id="39" idx="2"/>
            </p:cNvCxnSpPr>
            <p:nvPr/>
          </p:nvCxnSpPr>
          <p:spPr>
            <a:xfrm>
              <a:off x="4660916" y="4636062"/>
              <a:ext cx="272851" cy="31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4" name="CuadroTexto 203"/>
          <p:cNvSpPr txBox="1"/>
          <p:nvPr/>
        </p:nvSpPr>
        <p:spPr>
          <a:xfrm>
            <a:off x="4503688" y="16939"/>
            <a:ext cx="233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DTA-Pv66-S2</a:t>
            </a:r>
            <a:endParaRPr lang="es-MX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85420" y="883428"/>
            <a:ext cx="5951163" cy="5655719"/>
            <a:chOff x="185420" y="883428"/>
            <a:chExt cx="5951163" cy="5655719"/>
          </a:xfrm>
        </p:grpSpPr>
        <p:pic>
          <p:nvPicPr>
            <p:cNvPr id="727" name="Imagen 726"/>
            <p:cNvPicPr>
              <a:picLocks noChangeAspect="1"/>
            </p:cNvPicPr>
            <p:nvPr/>
          </p:nvPicPr>
          <p:blipFill rotWithShape="1">
            <a:blip r:embed="rId1"/>
            <a:srcRect l="13853" t="1943" r="50716" b="3894"/>
            <a:stretch>
              <a:fillRect/>
            </a:stretch>
          </p:blipFill>
          <p:spPr>
            <a:xfrm rot="16200000">
              <a:off x="4659189" y="3349597"/>
              <a:ext cx="1217944" cy="1736844"/>
            </a:xfrm>
            <a:prstGeom prst="rect">
              <a:avLst/>
            </a:prstGeom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0" t="4098" r="7619" b="5864"/>
            <a:stretch>
              <a:fillRect/>
            </a:stretch>
          </p:blipFill>
          <p:spPr bwMode="auto">
            <a:xfrm>
              <a:off x="637012" y="3409221"/>
              <a:ext cx="2977143" cy="214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1238" t="18117" r="1238" b="14063"/>
            <a:stretch>
              <a:fillRect/>
            </a:stretch>
          </p:blipFill>
          <p:spPr>
            <a:xfrm>
              <a:off x="185420" y="883428"/>
              <a:ext cx="4856480" cy="2007092"/>
            </a:xfrm>
            <a:prstGeom prst="rect">
              <a:avLst/>
            </a:prstGeom>
          </p:spPr>
        </p:pic>
        <p:sp>
          <p:nvSpPr>
            <p:cNvPr id="19" name="Elipse 18"/>
            <p:cNvSpPr/>
            <p:nvPr/>
          </p:nvSpPr>
          <p:spPr>
            <a:xfrm>
              <a:off x="2696210" y="35363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Elipse 19"/>
            <p:cNvSpPr/>
            <p:nvPr/>
          </p:nvSpPr>
          <p:spPr>
            <a:xfrm>
              <a:off x="2892266" y="3538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/>
            <p:cNvSpPr/>
            <p:nvPr/>
          </p:nvSpPr>
          <p:spPr>
            <a:xfrm>
              <a:off x="2984341" y="3538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Elipse 21"/>
            <p:cNvSpPr/>
            <p:nvPr/>
          </p:nvSpPr>
          <p:spPr>
            <a:xfrm>
              <a:off x="3080225" y="35381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Elipse 22"/>
            <p:cNvSpPr/>
            <p:nvPr/>
          </p:nvSpPr>
          <p:spPr>
            <a:xfrm>
              <a:off x="2496554" y="35363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Elipse 23"/>
            <p:cNvSpPr/>
            <p:nvPr/>
          </p:nvSpPr>
          <p:spPr>
            <a:xfrm>
              <a:off x="2390695" y="353631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5" name="Elipse 24"/>
            <p:cNvSpPr/>
            <p:nvPr/>
          </p:nvSpPr>
          <p:spPr>
            <a:xfrm>
              <a:off x="2292417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Elipse 25"/>
            <p:cNvSpPr/>
            <p:nvPr/>
          </p:nvSpPr>
          <p:spPr>
            <a:xfrm>
              <a:off x="2196093" y="353631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Elipse 26"/>
            <p:cNvSpPr/>
            <p:nvPr/>
          </p:nvSpPr>
          <p:spPr>
            <a:xfrm>
              <a:off x="2089264" y="353631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/>
            <p:cNvSpPr/>
            <p:nvPr/>
          </p:nvSpPr>
          <p:spPr>
            <a:xfrm>
              <a:off x="1891253" y="35430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Elipse 28"/>
            <p:cNvSpPr/>
            <p:nvPr/>
          </p:nvSpPr>
          <p:spPr>
            <a:xfrm>
              <a:off x="2903219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0" name="Elipse 29"/>
            <p:cNvSpPr/>
            <p:nvPr/>
          </p:nvSpPr>
          <p:spPr>
            <a:xfrm>
              <a:off x="281495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Elipse 30"/>
            <p:cNvSpPr/>
            <p:nvPr/>
          </p:nvSpPr>
          <p:spPr>
            <a:xfrm>
              <a:off x="272668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Elipse 31"/>
            <p:cNvSpPr/>
            <p:nvPr/>
          </p:nvSpPr>
          <p:spPr>
            <a:xfrm>
              <a:off x="263841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5015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Elipse 33"/>
            <p:cNvSpPr/>
            <p:nvPr/>
          </p:nvSpPr>
          <p:spPr>
            <a:xfrm>
              <a:off x="2461886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Elipse 34"/>
            <p:cNvSpPr/>
            <p:nvPr/>
          </p:nvSpPr>
          <p:spPr>
            <a:xfrm>
              <a:off x="2373620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Elipse 35"/>
            <p:cNvSpPr/>
            <p:nvPr/>
          </p:nvSpPr>
          <p:spPr>
            <a:xfrm>
              <a:off x="2285354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/>
            <p:cNvSpPr/>
            <p:nvPr/>
          </p:nvSpPr>
          <p:spPr>
            <a:xfrm>
              <a:off x="2197088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Elipse 37"/>
            <p:cNvSpPr/>
            <p:nvPr/>
          </p:nvSpPr>
          <p:spPr>
            <a:xfrm>
              <a:off x="2108822" y="284479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Elipse 16"/>
            <p:cNvSpPr/>
            <p:nvPr/>
          </p:nvSpPr>
          <p:spPr>
            <a:xfrm>
              <a:off x="4446088" y="427822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/>
            <p:cNvSpPr/>
            <p:nvPr/>
          </p:nvSpPr>
          <p:spPr>
            <a:xfrm>
              <a:off x="4446087" y="46163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/>
            <p:cNvSpPr/>
            <p:nvPr/>
          </p:nvSpPr>
          <p:spPr>
            <a:xfrm>
              <a:off x="4446087" y="45033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/>
            <p:cNvSpPr/>
            <p:nvPr/>
          </p:nvSpPr>
          <p:spPr>
            <a:xfrm>
              <a:off x="4446087" y="438220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58" name="Conector: angular 57"/>
            <p:cNvCxnSpPr>
              <a:stCxn id="21" idx="0"/>
            </p:cNvCxnSpPr>
            <p:nvPr/>
          </p:nvCxnSpPr>
          <p:spPr>
            <a:xfrm rot="16200000" flipH="1">
              <a:off x="3293162" y="3252145"/>
              <a:ext cx="866966" cy="1438888"/>
            </a:xfrm>
            <a:prstGeom prst="bentConnector4">
              <a:avLst>
                <a:gd name="adj1" fmla="val -36622"/>
                <a:gd name="adj2" fmla="val 5079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: angular 62"/>
            <p:cNvCxnSpPr>
              <a:stCxn id="22" idx="0"/>
              <a:endCxn id="17" idx="2"/>
            </p:cNvCxnSpPr>
            <p:nvPr/>
          </p:nvCxnSpPr>
          <p:spPr>
            <a:xfrm rot="16200000" flipH="1">
              <a:off x="3393095" y="3248095"/>
              <a:ext cx="762981" cy="1343003"/>
            </a:xfrm>
            <a:prstGeom prst="bentConnector4">
              <a:avLst>
                <a:gd name="adj1" fmla="val -29961"/>
                <a:gd name="adj2" fmla="val 5439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Conector: angular 1049"/>
            <p:cNvCxnSpPr>
              <a:stCxn id="23" idx="1"/>
              <a:endCxn id="33" idx="4"/>
            </p:cNvCxnSpPr>
            <p:nvPr/>
          </p:nvCxnSpPr>
          <p:spPr>
            <a:xfrm rot="5400000" flipH="1" flipV="1">
              <a:off x="2211884" y="3181881"/>
              <a:ext cx="652493" cy="69763"/>
            </a:xfrm>
            <a:prstGeom prst="bentConnector3">
              <a:avLst>
                <a:gd name="adj1" fmla="val 40268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: angular 96"/>
            <p:cNvCxnSpPr>
              <a:stCxn id="24" idx="0"/>
              <a:endCxn id="34" idx="4"/>
            </p:cNvCxnSpPr>
            <p:nvPr/>
          </p:nvCxnSpPr>
          <p:spPr>
            <a:xfrm rot="5400000" flipH="1" flipV="1">
              <a:off x="2126252" y="3177819"/>
              <a:ext cx="645797" cy="71191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: angular 99"/>
            <p:cNvCxnSpPr/>
            <p:nvPr/>
          </p:nvCxnSpPr>
          <p:spPr>
            <a:xfrm rot="5400000" flipH="1" flipV="1">
              <a:off x="1843140" y="3159501"/>
              <a:ext cx="645795" cy="107824"/>
            </a:xfrm>
            <a:prstGeom prst="bentConnector3">
              <a:avLst>
                <a:gd name="adj1" fmla="val 79007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: angular 102"/>
            <p:cNvCxnSpPr/>
            <p:nvPr/>
          </p:nvCxnSpPr>
          <p:spPr>
            <a:xfrm rot="5400000" flipH="1" flipV="1">
              <a:off x="1940686" y="3168783"/>
              <a:ext cx="645796" cy="89261"/>
            </a:xfrm>
            <a:prstGeom prst="bentConnector3">
              <a:avLst>
                <a:gd name="adj1" fmla="val 6917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: angular 110"/>
            <p:cNvCxnSpPr>
              <a:stCxn id="25" idx="0"/>
              <a:endCxn id="35" idx="4"/>
            </p:cNvCxnSpPr>
            <p:nvPr/>
          </p:nvCxnSpPr>
          <p:spPr>
            <a:xfrm rot="5400000" flipH="1" flipV="1">
              <a:off x="2032980" y="3172812"/>
              <a:ext cx="645796" cy="81203"/>
            </a:xfrm>
            <a:prstGeom prst="bentConnector3">
              <a:avLst>
                <a:gd name="adj1" fmla="val 6032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: angular 116"/>
            <p:cNvCxnSpPr>
              <a:stCxn id="28" idx="0"/>
            </p:cNvCxnSpPr>
            <p:nvPr/>
          </p:nvCxnSpPr>
          <p:spPr>
            <a:xfrm rot="5400000" flipH="1" flipV="1">
              <a:off x="1696653" y="3107976"/>
              <a:ext cx="652492" cy="217572"/>
            </a:xfrm>
            <a:prstGeom prst="bentConnector3">
              <a:avLst>
                <a:gd name="adj1" fmla="val 88441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Elipse 123"/>
            <p:cNvSpPr/>
            <p:nvPr/>
          </p:nvSpPr>
          <p:spPr>
            <a:xfrm>
              <a:off x="257936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2399642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2680319" y="53962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9" name="Conector: angular 128"/>
            <p:cNvCxnSpPr>
              <a:stCxn id="126" idx="4"/>
              <a:endCxn id="731" idx="2"/>
            </p:cNvCxnSpPr>
            <p:nvPr/>
          </p:nvCxnSpPr>
          <p:spPr>
            <a:xfrm rot="5400000" flipH="1" flipV="1">
              <a:off x="2832551" y="3837233"/>
              <a:ext cx="1475342" cy="1734087"/>
            </a:xfrm>
            <a:prstGeom prst="bentConnector4">
              <a:avLst>
                <a:gd name="adj1" fmla="val -23458"/>
                <a:gd name="adj2" fmla="val 7317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3" name="Grupo 232"/>
            <p:cNvGrpSpPr/>
            <p:nvPr/>
          </p:nvGrpSpPr>
          <p:grpSpPr>
            <a:xfrm>
              <a:off x="4825750" y="5588837"/>
              <a:ext cx="1208512" cy="923330"/>
              <a:chOff x="6456944" y="5142210"/>
              <a:chExt cx="1208512" cy="923330"/>
            </a:xfrm>
          </p:grpSpPr>
          <p:sp>
            <p:nvSpPr>
              <p:cNvPr id="234" name="Rectángulo: esquinas redondeadas 233"/>
              <p:cNvSpPr/>
              <p:nvPr/>
            </p:nvSpPr>
            <p:spPr>
              <a:xfrm>
                <a:off x="6597650" y="5219700"/>
                <a:ext cx="927100" cy="768350"/>
              </a:xfrm>
              <a:prstGeom prst="roundRect">
                <a:avLst>
                  <a:gd name="adj" fmla="val 81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5" name="CuadroTexto 234"/>
              <p:cNvSpPr txBox="1"/>
              <p:nvPr/>
            </p:nvSpPr>
            <p:spPr>
              <a:xfrm>
                <a:off x="6540236" y="5142210"/>
                <a:ext cx="1055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dirty="0">
                    <a:solidFill>
                      <a:schemeClr val="bg1"/>
                    </a:solidFill>
                  </a:rPr>
                  <a:t>+            ~ </a:t>
                </a:r>
                <a:endParaRPr lang="es-MX" dirty="0">
                  <a:solidFill>
                    <a:schemeClr val="bg1"/>
                  </a:solidFill>
                </a:endParaRPr>
              </a:p>
              <a:p>
                <a:endParaRPr lang="es-MX" dirty="0">
                  <a:solidFill>
                    <a:schemeClr val="bg1"/>
                  </a:solidFill>
                </a:endParaRPr>
              </a:p>
              <a:p>
                <a:r>
                  <a:rPr lang="es-MX" dirty="0">
                    <a:solidFill>
                      <a:schemeClr val="bg1"/>
                    </a:solidFill>
                  </a:rPr>
                  <a:t>–            ~</a:t>
                </a:r>
                <a:endParaRPr lang="es-MX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6" name="Conector recto 235"/>
              <p:cNvCxnSpPr/>
              <p:nvPr/>
            </p:nvCxnSpPr>
            <p:spPr>
              <a:xfrm>
                <a:off x="6457950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ector recto 236"/>
              <p:cNvCxnSpPr/>
              <p:nvPr/>
            </p:nvCxnSpPr>
            <p:spPr>
              <a:xfrm>
                <a:off x="7525756" y="5340350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ector recto 237"/>
              <p:cNvCxnSpPr/>
              <p:nvPr/>
            </p:nvCxnSpPr>
            <p:spPr>
              <a:xfrm>
                <a:off x="6456944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Conector recto 238"/>
              <p:cNvCxnSpPr/>
              <p:nvPr/>
            </p:nvCxnSpPr>
            <p:spPr>
              <a:xfrm>
                <a:off x="7524750" y="5864225"/>
                <a:ext cx="1397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Conector recto 132"/>
            <p:cNvCxnSpPr/>
            <p:nvPr/>
          </p:nvCxnSpPr>
          <p:spPr>
            <a:xfrm>
              <a:off x="3966438" y="5789561"/>
              <a:ext cx="86464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31" name="Elipse 730"/>
            <p:cNvSpPr/>
            <p:nvPr/>
          </p:nvSpPr>
          <p:spPr>
            <a:xfrm>
              <a:off x="4437266" y="394374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732" name="Elipse 731"/>
            <p:cNvSpPr/>
            <p:nvPr/>
          </p:nvSpPr>
          <p:spPr>
            <a:xfrm>
              <a:off x="4442280" y="407081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768" name="Conector: angular 767"/>
            <p:cNvCxnSpPr/>
            <p:nvPr/>
          </p:nvCxnSpPr>
          <p:spPr>
            <a:xfrm rot="10800000" flipH="1" flipV="1">
              <a:off x="4442036" y="4093677"/>
              <a:ext cx="3807" cy="432531"/>
            </a:xfrm>
            <a:prstGeom prst="bentConnector3">
              <a:avLst>
                <a:gd name="adj1" fmla="val -7339112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09" name="Grupo 708"/>
            <p:cNvGrpSpPr/>
            <p:nvPr/>
          </p:nvGrpSpPr>
          <p:grpSpPr>
            <a:xfrm>
              <a:off x="4717648" y="6306246"/>
              <a:ext cx="228849" cy="232901"/>
              <a:chOff x="4717648" y="6315771"/>
              <a:chExt cx="228849" cy="232901"/>
            </a:xfrm>
          </p:grpSpPr>
          <p:cxnSp>
            <p:nvCxnSpPr>
              <p:cNvPr id="257" name="Conector recto 256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08" name="Grupo 707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75" name="Conector recto 774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Conector recto 77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9" name="Conector recto 778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83" name="Grupo 782"/>
            <p:cNvGrpSpPr/>
            <p:nvPr/>
          </p:nvGrpSpPr>
          <p:grpSpPr>
            <a:xfrm>
              <a:off x="4054080" y="4529729"/>
              <a:ext cx="228849" cy="232901"/>
              <a:chOff x="4717648" y="6315771"/>
              <a:chExt cx="228849" cy="232901"/>
            </a:xfrm>
          </p:grpSpPr>
          <p:cxnSp>
            <p:nvCxnSpPr>
              <p:cNvPr id="784" name="Conector recto 783"/>
              <p:cNvCxnSpPr/>
              <p:nvPr/>
            </p:nvCxnSpPr>
            <p:spPr>
              <a:xfrm flipV="1">
                <a:off x="4825750" y="6315771"/>
                <a:ext cx="0" cy="1527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5" name="Grupo 784"/>
              <p:cNvGrpSpPr/>
              <p:nvPr/>
            </p:nvGrpSpPr>
            <p:grpSpPr>
              <a:xfrm>
                <a:off x="4717648" y="6481574"/>
                <a:ext cx="228849" cy="67098"/>
                <a:chOff x="4717648" y="6481574"/>
                <a:chExt cx="228849" cy="67098"/>
              </a:xfrm>
            </p:grpSpPr>
            <p:cxnSp>
              <p:nvCxnSpPr>
                <p:cNvPr id="786" name="Conector recto 785"/>
                <p:cNvCxnSpPr/>
                <p:nvPr/>
              </p:nvCxnSpPr>
              <p:spPr>
                <a:xfrm flipV="1">
                  <a:off x="4717648" y="6481574"/>
                  <a:ext cx="228849" cy="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7" name="Conector recto 786"/>
                <p:cNvCxnSpPr/>
                <p:nvPr/>
              </p:nvCxnSpPr>
              <p:spPr>
                <a:xfrm flipV="1">
                  <a:off x="4764269" y="6514802"/>
                  <a:ext cx="122962" cy="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8" name="Conector recto 787"/>
                <p:cNvCxnSpPr/>
                <p:nvPr/>
              </p:nvCxnSpPr>
              <p:spPr>
                <a:xfrm>
                  <a:off x="4806602" y="6548672"/>
                  <a:ext cx="55229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9" name="Elipse 208"/>
            <p:cNvSpPr/>
            <p:nvPr/>
          </p:nvSpPr>
          <p:spPr>
            <a:xfrm>
              <a:off x="2791530" y="35360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15" name="Conector: angular 214"/>
            <p:cNvCxnSpPr>
              <a:stCxn id="19" idx="0"/>
              <a:endCxn id="32" idx="4"/>
            </p:cNvCxnSpPr>
            <p:nvPr/>
          </p:nvCxnSpPr>
          <p:spPr>
            <a:xfrm rot="16200000" flipV="1">
              <a:off x="2367275" y="3184519"/>
              <a:ext cx="645799" cy="57792"/>
            </a:xfrm>
            <a:prstGeom prst="bentConnector3">
              <a:avLst>
                <a:gd name="adj1" fmla="val 3967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Conector: angular 216"/>
            <p:cNvCxnSpPr>
              <a:stCxn id="209" idx="0"/>
              <a:endCxn id="31" idx="4"/>
            </p:cNvCxnSpPr>
            <p:nvPr/>
          </p:nvCxnSpPr>
          <p:spPr>
            <a:xfrm rot="16200000" flipV="1">
              <a:off x="2459180" y="3180879"/>
              <a:ext cx="645574" cy="64846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Conector: angular 219"/>
            <p:cNvCxnSpPr>
              <a:stCxn id="20" idx="0"/>
              <a:endCxn id="30" idx="4"/>
            </p:cNvCxnSpPr>
            <p:nvPr/>
          </p:nvCxnSpPr>
          <p:spPr>
            <a:xfrm rot="16200000" flipV="1">
              <a:off x="2552673" y="3175653"/>
              <a:ext cx="647591" cy="77316"/>
            </a:xfrm>
            <a:prstGeom prst="bentConnector3">
              <a:avLst>
                <a:gd name="adj1" fmla="val 61276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upo 112"/>
          <p:cNvGrpSpPr/>
          <p:nvPr/>
        </p:nvGrpSpPr>
        <p:grpSpPr>
          <a:xfrm>
            <a:off x="6306435" y="761110"/>
            <a:ext cx="5768990" cy="5713694"/>
            <a:chOff x="6306435" y="761110"/>
            <a:chExt cx="5768990" cy="5713694"/>
          </a:xfrm>
        </p:grpSpPr>
        <p:grpSp>
          <p:nvGrpSpPr>
            <p:cNvPr id="112" name="Grupo 111"/>
            <p:cNvGrpSpPr/>
            <p:nvPr/>
          </p:nvGrpSpPr>
          <p:grpSpPr>
            <a:xfrm>
              <a:off x="7520066" y="3406602"/>
              <a:ext cx="3034836" cy="767652"/>
              <a:chOff x="7520066" y="3406602"/>
              <a:chExt cx="3034836" cy="767652"/>
            </a:xfrm>
          </p:grpSpPr>
          <p:grpSp>
            <p:nvGrpSpPr>
              <p:cNvPr id="214" name="Grupo 213"/>
              <p:cNvGrpSpPr/>
              <p:nvPr/>
            </p:nvGrpSpPr>
            <p:grpSpPr>
              <a:xfrm>
                <a:off x="7520066" y="3406602"/>
                <a:ext cx="3034836" cy="767652"/>
                <a:chOff x="7641065" y="3403258"/>
                <a:chExt cx="3034836" cy="767652"/>
              </a:xfrm>
            </p:grpSpPr>
            <p:pic>
              <p:nvPicPr>
                <p:cNvPr id="390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8" t="-1" r="52665" b="58803"/>
                <a:stretch>
                  <a:fillRect/>
                </a:stretch>
              </p:blipFill>
              <p:spPr bwMode="auto">
                <a:xfrm flipV="1">
                  <a:off x="7641065" y="3405580"/>
                  <a:ext cx="985533" cy="7653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1" name="Picture 2" descr="PROYECTOS DE TECNOLOGÍA: Placa de pruebas (Protoboard)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8" t="-1" b="58678"/>
                <a:stretch>
                  <a:fillRect/>
                </a:stretch>
              </p:blipFill>
              <p:spPr bwMode="auto">
                <a:xfrm flipV="1">
                  <a:off x="8549875" y="3403258"/>
                  <a:ext cx="2126026" cy="767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48" name="Elipse 447"/>
              <p:cNvSpPr/>
              <p:nvPr/>
            </p:nvSpPr>
            <p:spPr>
              <a:xfrm>
                <a:off x="844549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49" name="Elipse 448"/>
              <p:cNvSpPr/>
              <p:nvPr/>
            </p:nvSpPr>
            <p:spPr>
              <a:xfrm>
                <a:off x="8344510" y="3723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50" name="Elipse 449"/>
              <p:cNvSpPr/>
              <p:nvPr/>
            </p:nvSpPr>
            <p:spPr>
              <a:xfrm>
                <a:off x="8245142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1" name="Elipse 450"/>
              <p:cNvSpPr/>
              <p:nvPr/>
            </p:nvSpPr>
            <p:spPr>
              <a:xfrm>
                <a:off x="8144164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2" name="Elipse 451"/>
              <p:cNvSpPr/>
              <p:nvPr/>
            </p:nvSpPr>
            <p:spPr>
              <a:xfrm>
                <a:off x="8041622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3" name="Elipse 452"/>
              <p:cNvSpPr/>
              <p:nvPr/>
            </p:nvSpPr>
            <p:spPr>
              <a:xfrm>
                <a:off x="794382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4" name="Elipse 453"/>
              <p:cNvSpPr/>
              <p:nvPr/>
            </p:nvSpPr>
            <p:spPr>
              <a:xfrm>
                <a:off x="784445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5" name="Elipse 454"/>
              <p:cNvSpPr/>
              <p:nvPr/>
            </p:nvSpPr>
            <p:spPr>
              <a:xfrm>
                <a:off x="774348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6" name="Elipse 455"/>
              <p:cNvSpPr/>
              <p:nvPr/>
            </p:nvSpPr>
            <p:spPr>
              <a:xfrm>
                <a:off x="7642513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7" name="Elipse 456"/>
              <p:cNvSpPr/>
              <p:nvPr/>
            </p:nvSpPr>
            <p:spPr>
              <a:xfrm>
                <a:off x="7553441" y="392498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8" name="Elipse 457"/>
              <p:cNvSpPr/>
              <p:nvPr/>
            </p:nvSpPr>
            <p:spPr>
              <a:xfrm>
                <a:off x="9641838" y="34229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9" name="Elipse 458"/>
              <p:cNvSpPr/>
              <p:nvPr/>
            </p:nvSpPr>
            <p:spPr>
              <a:xfrm>
                <a:off x="9541667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460" name="Elipse 459"/>
              <p:cNvSpPr/>
              <p:nvPr/>
            </p:nvSpPr>
            <p:spPr>
              <a:xfrm>
                <a:off x="9442299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1" name="Elipse 460"/>
              <p:cNvSpPr/>
              <p:nvPr/>
            </p:nvSpPr>
            <p:spPr>
              <a:xfrm>
                <a:off x="9344497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2" name="Elipse 461"/>
              <p:cNvSpPr/>
              <p:nvPr/>
            </p:nvSpPr>
            <p:spPr>
              <a:xfrm>
                <a:off x="9241955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3" name="Elipse 462"/>
              <p:cNvSpPr/>
              <p:nvPr/>
            </p:nvSpPr>
            <p:spPr>
              <a:xfrm>
                <a:off x="9144153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4" name="Elipse 463"/>
              <p:cNvSpPr/>
              <p:nvPr/>
            </p:nvSpPr>
            <p:spPr>
              <a:xfrm>
                <a:off x="9044783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5" name="Elipse 464"/>
              <p:cNvSpPr/>
              <p:nvPr/>
            </p:nvSpPr>
            <p:spPr>
              <a:xfrm>
                <a:off x="8943814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6" name="Elipse 465"/>
              <p:cNvSpPr/>
              <p:nvPr/>
            </p:nvSpPr>
            <p:spPr>
              <a:xfrm>
                <a:off x="8842846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67" name="Elipse 466"/>
              <p:cNvSpPr/>
              <p:nvPr/>
            </p:nvSpPr>
            <p:spPr>
              <a:xfrm>
                <a:off x="8743465" y="341856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1" name="Elipse 470"/>
              <p:cNvSpPr/>
              <p:nvPr/>
            </p:nvSpPr>
            <p:spPr>
              <a:xfrm>
                <a:off x="10145992" y="39234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2" name="Elipse 471"/>
              <p:cNvSpPr/>
              <p:nvPr/>
            </p:nvSpPr>
            <p:spPr>
              <a:xfrm>
                <a:off x="9641839" y="402506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3" name="Elipse 472"/>
              <p:cNvSpPr/>
              <p:nvPr/>
            </p:nvSpPr>
            <p:spPr>
              <a:xfrm>
                <a:off x="10143923" y="372701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4" name="Elipse 473"/>
              <p:cNvSpPr/>
              <p:nvPr/>
            </p:nvSpPr>
            <p:spPr>
              <a:xfrm>
                <a:off x="10042436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5" name="Elipse 474"/>
              <p:cNvSpPr/>
              <p:nvPr/>
            </p:nvSpPr>
            <p:spPr>
              <a:xfrm>
                <a:off x="9941467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6" name="Elipse 475"/>
              <p:cNvSpPr/>
              <p:nvPr/>
            </p:nvSpPr>
            <p:spPr>
              <a:xfrm>
                <a:off x="9840499" y="372278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7" name="Elipse 476"/>
              <p:cNvSpPr/>
              <p:nvPr/>
            </p:nvSpPr>
            <p:spPr>
              <a:xfrm>
                <a:off x="9741118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8" name="Elipse 477"/>
              <p:cNvSpPr/>
              <p:nvPr/>
            </p:nvSpPr>
            <p:spPr>
              <a:xfrm>
                <a:off x="8644050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9" name="Elipse 478"/>
              <p:cNvSpPr/>
              <p:nvPr/>
            </p:nvSpPr>
            <p:spPr>
              <a:xfrm>
                <a:off x="8541481" y="372490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cxnSp>
            <p:nvCxnSpPr>
              <p:cNvPr id="567" name="Conector recto 566"/>
              <p:cNvCxnSpPr>
                <a:stCxn id="473" idx="4"/>
                <a:endCxn id="471" idx="0"/>
              </p:cNvCxnSpPr>
              <p:nvPr/>
            </p:nvCxnSpPr>
            <p:spPr>
              <a:xfrm>
                <a:off x="10166783" y="3772737"/>
                <a:ext cx="2069" cy="150728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1" name="Conector recto 570"/>
              <p:cNvCxnSpPr>
                <a:stCxn id="578" idx="4"/>
                <a:endCxn id="472" idx="0"/>
              </p:cNvCxnSpPr>
              <p:nvPr/>
            </p:nvCxnSpPr>
            <p:spPr>
              <a:xfrm flipH="1">
                <a:off x="9664699" y="3770601"/>
                <a:ext cx="1747" cy="25446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78" name="Elipse 577"/>
              <p:cNvSpPr/>
              <p:nvPr/>
            </p:nvSpPr>
            <p:spPr>
              <a:xfrm>
                <a:off x="9643586" y="37248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4" name="Elipse 603"/>
              <p:cNvSpPr/>
              <p:nvPr/>
            </p:nvSpPr>
            <p:spPr>
              <a:xfrm>
                <a:off x="8746645" y="372488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08" name="Elipse 607"/>
              <p:cNvSpPr/>
              <p:nvPr/>
            </p:nvSpPr>
            <p:spPr>
              <a:xfrm>
                <a:off x="7547044" y="372596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609" name="Conector recto 608"/>
              <p:cNvCxnSpPr>
                <a:stCxn id="608" idx="4"/>
                <a:endCxn id="457" idx="0"/>
              </p:cNvCxnSpPr>
              <p:nvPr/>
            </p:nvCxnSpPr>
            <p:spPr>
              <a:xfrm>
                <a:off x="7569904" y="3771679"/>
                <a:ext cx="6397" cy="153307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50" name="Conector: angular 649"/>
              <p:cNvCxnSpPr>
                <a:stCxn id="466" idx="4"/>
                <a:endCxn id="455" idx="0"/>
              </p:cNvCxnSpPr>
              <p:nvPr/>
            </p:nvCxnSpPr>
            <p:spPr>
              <a:xfrm rot="5400000">
                <a:off x="8185716" y="3044911"/>
                <a:ext cx="260616" cy="1099365"/>
              </a:xfrm>
              <a:prstGeom prst="bentConnector3">
                <a:avLst>
                  <a:gd name="adj1" fmla="val 10405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2" name="Conector: angular 221"/>
              <p:cNvCxnSpPr>
                <a:stCxn id="465" idx="4"/>
                <a:endCxn id="454" idx="0"/>
              </p:cNvCxnSpPr>
              <p:nvPr/>
            </p:nvCxnSpPr>
            <p:spPr>
              <a:xfrm rot="5400000">
                <a:off x="8286684" y="3044911"/>
                <a:ext cx="260616" cy="1099364"/>
              </a:xfrm>
              <a:prstGeom prst="bentConnector3">
                <a:avLst>
                  <a:gd name="adj1" fmla="val 20153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4" name="Conector: angular 223"/>
              <p:cNvCxnSpPr>
                <a:stCxn id="464" idx="4"/>
                <a:endCxn id="453" idx="0"/>
              </p:cNvCxnSpPr>
              <p:nvPr/>
            </p:nvCxnSpPr>
            <p:spPr>
              <a:xfrm rot="5400000">
                <a:off x="8386854" y="3044112"/>
                <a:ext cx="260616" cy="1100963"/>
              </a:xfrm>
              <a:prstGeom prst="bentConnector3">
                <a:avLst>
                  <a:gd name="adj1" fmla="val 29898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2" name="Conector: angular 661"/>
              <p:cNvCxnSpPr>
                <a:stCxn id="463" idx="4"/>
                <a:endCxn id="452" idx="0"/>
              </p:cNvCxnSpPr>
              <p:nvPr/>
            </p:nvCxnSpPr>
            <p:spPr>
              <a:xfrm rot="5400000">
                <a:off x="8485440" y="3043328"/>
                <a:ext cx="260616" cy="1102531"/>
              </a:xfrm>
              <a:prstGeom prst="bentConnector3">
                <a:avLst>
                  <a:gd name="adj1" fmla="val 39644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63" name="Conector: angular 662"/>
              <p:cNvCxnSpPr/>
              <p:nvPr/>
            </p:nvCxnSpPr>
            <p:spPr>
              <a:xfrm rot="5400000">
                <a:off x="8585612" y="3045699"/>
                <a:ext cx="260616" cy="1097791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5" name="Elipse 714"/>
              <p:cNvSpPr/>
              <p:nvPr/>
            </p:nvSpPr>
            <p:spPr>
              <a:xfrm>
                <a:off x="9345630" y="40260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19" name="Elipse 818"/>
              <p:cNvSpPr/>
              <p:nvPr/>
            </p:nvSpPr>
            <p:spPr>
              <a:xfrm>
                <a:off x="9743053" y="392582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821" name="Conector recto 820"/>
              <p:cNvCxnSpPr>
                <a:stCxn id="477" idx="4"/>
                <a:endCxn id="819" idx="0"/>
              </p:cNvCxnSpPr>
              <p:nvPr/>
            </p:nvCxnSpPr>
            <p:spPr>
              <a:xfrm>
                <a:off x="9763978" y="3770620"/>
                <a:ext cx="1935" cy="155201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2" name="Conector: angular 251"/>
              <p:cNvCxnSpPr>
                <a:stCxn id="461" idx="4"/>
                <a:endCxn id="449" idx="0"/>
              </p:cNvCxnSpPr>
              <p:nvPr/>
            </p:nvCxnSpPr>
            <p:spPr>
              <a:xfrm rot="5400000">
                <a:off x="8737850" y="3093806"/>
                <a:ext cx="259028" cy="999987"/>
              </a:xfrm>
              <a:prstGeom prst="bentConnector3">
                <a:avLst>
                  <a:gd name="adj1" fmla="val 61032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6" name="Conector: angular 255"/>
              <p:cNvCxnSpPr>
                <a:stCxn id="460" idx="4"/>
                <a:endCxn id="448" idx="0"/>
              </p:cNvCxnSpPr>
              <p:nvPr/>
            </p:nvCxnSpPr>
            <p:spPr>
              <a:xfrm rot="5400000">
                <a:off x="8836447" y="3096189"/>
                <a:ext cx="260616" cy="996808"/>
              </a:xfrm>
              <a:prstGeom prst="bentConnector3">
                <a:avLst>
                  <a:gd name="adj1" fmla="val 71320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3" name="Conector: angular 692"/>
              <p:cNvCxnSpPr>
                <a:stCxn id="475" idx="4"/>
                <a:endCxn id="604" idx="4"/>
              </p:cNvCxnSpPr>
              <p:nvPr/>
            </p:nvCxnSpPr>
            <p:spPr>
              <a:xfrm rot="5400000">
                <a:off x="9365867" y="3172141"/>
                <a:ext cx="2098" cy="1194822"/>
              </a:xfrm>
              <a:prstGeom prst="bentConnector3">
                <a:avLst>
                  <a:gd name="adj1" fmla="val 2294376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2" name="Conector: angular 691"/>
              <p:cNvCxnSpPr>
                <a:stCxn id="474" idx="4"/>
                <a:endCxn id="478" idx="4"/>
              </p:cNvCxnSpPr>
              <p:nvPr/>
            </p:nvCxnSpPr>
            <p:spPr>
              <a:xfrm rot="5400000">
                <a:off x="9365045" y="3070368"/>
                <a:ext cx="2117" cy="1398386"/>
              </a:xfrm>
              <a:prstGeom prst="bentConnector3">
                <a:avLst>
                  <a:gd name="adj1" fmla="val 4224280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6" name="Conector: angular 265"/>
              <p:cNvCxnSpPr>
                <a:stCxn id="459" idx="4"/>
                <a:endCxn id="479" idx="0"/>
              </p:cNvCxnSpPr>
              <p:nvPr/>
            </p:nvCxnSpPr>
            <p:spPr>
              <a:xfrm rot="5400000">
                <a:off x="8934126" y="3094500"/>
                <a:ext cx="260616" cy="1000186"/>
              </a:xfrm>
              <a:prstGeom prst="bentConnector3">
                <a:avLst>
                  <a:gd name="adj1" fmla="val 82893"/>
                </a:avLst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791" name="Imagen 790"/>
            <p:cNvPicPr>
              <a:picLocks noChangeAspect="1"/>
            </p:cNvPicPr>
            <p:nvPr/>
          </p:nvPicPr>
          <p:blipFill rotWithShape="1">
            <a:blip r:embed="rId1"/>
            <a:srcRect l="13853" t="1943" r="50716" b="3894"/>
            <a:stretch>
              <a:fillRect/>
            </a:stretch>
          </p:blipFill>
          <p:spPr>
            <a:xfrm rot="10800000">
              <a:off x="9320606" y="4405067"/>
              <a:ext cx="1185920" cy="1691176"/>
            </a:xfrm>
            <a:prstGeom prst="rect">
              <a:avLst/>
            </a:prstGeom>
          </p:spPr>
        </p:pic>
        <p:grpSp>
          <p:nvGrpSpPr>
            <p:cNvPr id="158" name="Grupo 157"/>
            <p:cNvGrpSpPr/>
            <p:nvPr/>
          </p:nvGrpSpPr>
          <p:grpSpPr>
            <a:xfrm>
              <a:off x="6565787" y="761110"/>
              <a:ext cx="5509638" cy="2277030"/>
              <a:chOff x="7087356" y="580261"/>
              <a:chExt cx="4856480" cy="2007092"/>
            </a:xfrm>
          </p:grpSpPr>
          <p:pic>
            <p:nvPicPr>
              <p:cNvPr id="329" name="Imagen 32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238" t="18117" r="1238" b="14063"/>
              <a:stretch>
                <a:fillRect/>
              </a:stretch>
            </p:blipFill>
            <p:spPr>
              <a:xfrm>
                <a:off x="7087356" y="580261"/>
                <a:ext cx="4856480" cy="2007092"/>
              </a:xfrm>
              <a:prstGeom prst="rect">
                <a:avLst/>
              </a:prstGeom>
            </p:spPr>
          </p:pic>
          <p:sp>
            <p:nvSpPr>
              <p:cNvPr id="340" name="Elipse 339"/>
              <p:cNvSpPr/>
              <p:nvPr/>
            </p:nvSpPr>
            <p:spPr>
              <a:xfrm>
                <a:off x="9795637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1" name="Elipse 340"/>
              <p:cNvSpPr/>
              <p:nvPr/>
            </p:nvSpPr>
            <p:spPr>
              <a:xfrm>
                <a:off x="970736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2" name="Elipse 341"/>
              <p:cNvSpPr/>
              <p:nvPr/>
            </p:nvSpPr>
            <p:spPr>
              <a:xfrm>
                <a:off x="961910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3" name="Elipse 342"/>
              <p:cNvSpPr/>
              <p:nvPr/>
            </p:nvSpPr>
            <p:spPr>
              <a:xfrm>
                <a:off x="953083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4" name="Elipse 343"/>
              <p:cNvSpPr/>
              <p:nvPr/>
            </p:nvSpPr>
            <p:spPr>
              <a:xfrm>
                <a:off x="944257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5" name="Elipse 344"/>
              <p:cNvSpPr/>
              <p:nvPr/>
            </p:nvSpPr>
            <p:spPr>
              <a:xfrm>
                <a:off x="9354304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6" name="Elipse 345"/>
              <p:cNvSpPr/>
              <p:nvPr/>
            </p:nvSpPr>
            <p:spPr>
              <a:xfrm>
                <a:off x="9266038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7" name="Elipse 346"/>
              <p:cNvSpPr/>
              <p:nvPr/>
            </p:nvSpPr>
            <p:spPr>
              <a:xfrm>
                <a:off x="9177772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8" name="Elipse 347"/>
              <p:cNvSpPr/>
              <p:nvPr/>
            </p:nvSpPr>
            <p:spPr>
              <a:xfrm>
                <a:off x="9089506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9" name="Elipse 348"/>
              <p:cNvSpPr/>
              <p:nvPr/>
            </p:nvSpPr>
            <p:spPr>
              <a:xfrm>
                <a:off x="9001240" y="25375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384" name="Elipse 383"/>
            <p:cNvSpPr/>
            <p:nvPr/>
          </p:nvSpPr>
          <p:spPr>
            <a:xfrm rot="16200000">
              <a:off x="9764750" y="6012540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5" name="Elipse 384"/>
            <p:cNvSpPr/>
            <p:nvPr/>
          </p:nvSpPr>
          <p:spPr>
            <a:xfrm rot="16200000">
              <a:off x="10160981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6" name="Elipse 385"/>
            <p:cNvSpPr/>
            <p:nvPr/>
          </p:nvSpPr>
          <p:spPr>
            <a:xfrm rot="16200000">
              <a:off x="10065361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7" name="Elipse 386"/>
            <p:cNvSpPr/>
            <p:nvPr/>
          </p:nvSpPr>
          <p:spPr>
            <a:xfrm rot="16200000">
              <a:off x="9962865" y="6012541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8" name="Elipse 387"/>
            <p:cNvSpPr/>
            <p:nvPr/>
          </p:nvSpPr>
          <p:spPr>
            <a:xfrm rot="16200000">
              <a:off x="9654196" y="6012540"/>
              <a:ext cx="38682" cy="386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75" name="Grupo 574"/>
            <p:cNvGrpSpPr/>
            <p:nvPr/>
          </p:nvGrpSpPr>
          <p:grpSpPr>
            <a:xfrm>
              <a:off x="6306435" y="4334801"/>
              <a:ext cx="2977143" cy="2140003"/>
              <a:chOff x="6421935" y="4334801"/>
              <a:chExt cx="2977143" cy="2140003"/>
            </a:xfrm>
          </p:grpSpPr>
          <p:grpSp>
            <p:nvGrpSpPr>
              <p:cNvPr id="151" name="Grupo 150"/>
              <p:cNvGrpSpPr/>
              <p:nvPr/>
            </p:nvGrpSpPr>
            <p:grpSpPr>
              <a:xfrm>
                <a:off x="6421935" y="4334801"/>
                <a:ext cx="2977143" cy="2140003"/>
                <a:chOff x="6537388" y="4284995"/>
                <a:chExt cx="2977143" cy="2140003"/>
              </a:xfrm>
            </p:grpSpPr>
            <p:pic>
              <p:nvPicPr>
                <p:cNvPr id="328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70" t="4098" r="7619" b="5864"/>
                <a:stretch>
                  <a:fillRect/>
                </a:stretch>
              </p:blipFill>
              <p:spPr bwMode="auto">
                <a:xfrm>
                  <a:off x="6537388" y="4284995"/>
                  <a:ext cx="2977143" cy="21400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0" name="Elipse 329"/>
                <p:cNvSpPr/>
                <p:nvPr/>
              </p:nvSpPr>
              <p:spPr>
                <a:xfrm>
                  <a:off x="8579484" y="4409790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1" name="Elipse 330"/>
                <p:cNvSpPr/>
                <p:nvPr/>
              </p:nvSpPr>
              <p:spPr>
                <a:xfrm>
                  <a:off x="8677910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2" name="Elipse 331"/>
                <p:cNvSpPr/>
                <p:nvPr/>
              </p:nvSpPr>
              <p:spPr>
                <a:xfrm>
                  <a:off x="8778453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3" name="Elipse 332"/>
                <p:cNvSpPr/>
                <p:nvPr/>
              </p:nvSpPr>
              <p:spPr>
                <a:xfrm>
                  <a:off x="888068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4" name="Elipse 333"/>
                <p:cNvSpPr/>
                <p:nvPr/>
              </p:nvSpPr>
              <p:spPr>
                <a:xfrm>
                  <a:off x="8379828" y="440978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5" name="Elipse 334"/>
                <p:cNvSpPr/>
                <p:nvPr/>
              </p:nvSpPr>
              <p:spPr>
                <a:xfrm>
                  <a:off x="8273969" y="4409788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6" name="Elipse 335"/>
                <p:cNvSpPr/>
                <p:nvPr/>
              </p:nvSpPr>
              <p:spPr>
                <a:xfrm>
                  <a:off x="8175691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7" name="Elipse 336"/>
                <p:cNvSpPr/>
                <p:nvPr/>
              </p:nvSpPr>
              <p:spPr>
                <a:xfrm>
                  <a:off x="8079367" y="4409787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8" name="Elipse 337"/>
                <p:cNvSpPr/>
                <p:nvPr/>
              </p:nvSpPr>
              <p:spPr>
                <a:xfrm>
                  <a:off x="7983123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39" name="Elipse 338"/>
                <p:cNvSpPr/>
                <p:nvPr/>
              </p:nvSpPr>
              <p:spPr>
                <a:xfrm>
                  <a:off x="7797519" y="4409786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5" name="Elipse 364"/>
                <p:cNvSpPr/>
                <p:nvPr/>
              </p:nvSpPr>
              <p:spPr>
                <a:xfrm>
                  <a:off x="8489942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6" name="Elipse 365"/>
                <p:cNvSpPr/>
                <p:nvPr/>
              </p:nvSpPr>
              <p:spPr>
                <a:xfrm>
                  <a:off x="8192747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367" name="Elipse 366"/>
                <p:cNvSpPr/>
                <p:nvPr/>
              </p:nvSpPr>
              <p:spPr>
                <a:xfrm>
                  <a:off x="8590899" y="5396229"/>
                  <a:ext cx="45719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502" name="Elipse 501"/>
              <p:cNvSpPr/>
              <p:nvPr/>
            </p:nvSpPr>
            <p:spPr>
              <a:xfrm>
                <a:off x="7777550" y="446152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522" name="Conector recto 521"/>
            <p:cNvCxnSpPr>
              <a:stCxn id="349" idx="4"/>
              <a:endCxn id="467" idx="0"/>
            </p:cNvCxnSpPr>
            <p:nvPr/>
          </p:nvCxnSpPr>
          <p:spPr>
            <a:xfrm>
              <a:off x="8763007" y="3033468"/>
              <a:ext cx="3318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3" name="Conector recto 522"/>
            <p:cNvCxnSpPr>
              <a:stCxn id="347" idx="4"/>
              <a:endCxn id="465" idx="0"/>
            </p:cNvCxnSpPr>
            <p:nvPr/>
          </p:nvCxnSpPr>
          <p:spPr>
            <a:xfrm>
              <a:off x="8963281" y="3033468"/>
              <a:ext cx="3393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Conector recto 523"/>
            <p:cNvCxnSpPr>
              <a:stCxn id="346" idx="4"/>
              <a:endCxn id="464" idx="0"/>
            </p:cNvCxnSpPr>
            <p:nvPr/>
          </p:nvCxnSpPr>
          <p:spPr>
            <a:xfrm>
              <a:off x="9063418" y="3033468"/>
              <a:ext cx="4225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5" name="Conector recto 524"/>
            <p:cNvCxnSpPr>
              <a:stCxn id="345" idx="4"/>
              <a:endCxn id="463" idx="0"/>
            </p:cNvCxnSpPr>
            <p:nvPr/>
          </p:nvCxnSpPr>
          <p:spPr>
            <a:xfrm>
              <a:off x="9163556" y="3033468"/>
              <a:ext cx="3457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6" name="Conector recto 525"/>
            <p:cNvCxnSpPr>
              <a:stCxn id="344" idx="4"/>
              <a:endCxn id="462" idx="0"/>
            </p:cNvCxnSpPr>
            <p:nvPr/>
          </p:nvCxnSpPr>
          <p:spPr>
            <a:xfrm>
              <a:off x="9263693" y="3033468"/>
              <a:ext cx="112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7" name="Conector recto 526"/>
            <p:cNvCxnSpPr>
              <a:stCxn id="348" idx="4"/>
              <a:endCxn id="466" idx="0"/>
            </p:cNvCxnSpPr>
            <p:nvPr/>
          </p:nvCxnSpPr>
          <p:spPr>
            <a:xfrm>
              <a:off x="8863144" y="3033468"/>
              <a:ext cx="256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Conector recto 527"/>
            <p:cNvCxnSpPr>
              <a:stCxn id="343" idx="4"/>
              <a:endCxn id="461" idx="0"/>
            </p:cNvCxnSpPr>
            <p:nvPr/>
          </p:nvCxnSpPr>
          <p:spPr>
            <a:xfrm>
              <a:off x="9363830" y="3033468"/>
              <a:ext cx="3527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Conector recto 528"/>
            <p:cNvCxnSpPr>
              <a:stCxn id="342" idx="4"/>
              <a:endCxn id="460" idx="0"/>
            </p:cNvCxnSpPr>
            <p:nvPr/>
          </p:nvCxnSpPr>
          <p:spPr>
            <a:xfrm>
              <a:off x="9463967" y="3033468"/>
              <a:ext cx="1192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Conector recto 529"/>
            <p:cNvCxnSpPr>
              <a:stCxn id="341" idx="4"/>
              <a:endCxn id="459" idx="0"/>
            </p:cNvCxnSpPr>
            <p:nvPr/>
          </p:nvCxnSpPr>
          <p:spPr>
            <a:xfrm>
              <a:off x="9564104" y="3033468"/>
              <a:ext cx="423" cy="3850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1" name="Conector recto 530"/>
            <p:cNvCxnSpPr>
              <a:stCxn id="340" idx="4"/>
              <a:endCxn id="458" idx="0"/>
            </p:cNvCxnSpPr>
            <p:nvPr/>
          </p:nvCxnSpPr>
          <p:spPr>
            <a:xfrm>
              <a:off x="9664244" y="3033468"/>
              <a:ext cx="454" cy="38949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3" name="Conector recto 482"/>
            <p:cNvCxnSpPr>
              <a:stCxn id="457" idx="4"/>
              <a:endCxn id="339" idx="0"/>
            </p:cNvCxnSpPr>
            <p:nvPr/>
          </p:nvCxnSpPr>
          <p:spPr>
            <a:xfrm>
              <a:off x="7576301" y="3970705"/>
              <a:ext cx="13125" cy="4888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0" name="Conector recto 489"/>
            <p:cNvCxnSpPr>
              <a:stCxn id="455" idx="4"/>
              <a:endCxn id="338" idx="0"/>
            </p:cNvCxnSpPr>
            <p:nvPr/>
          </p:nvCxnSpPr>
          <p:spPr>
            <a:xfrm>
              <a:off x="7766341" y="3770620"/>
              <a:ext cx="8689" cy="6889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Conector recto 492"/>
            <p:cNvCxnSpPr>
              <a:stCxn id="454" idx="4"/>
              <a:endCxn id="337" idx="0"/>
            </p:cNvCxnSpPr>
            <p:nvPr/>
          </p:nvCxnSpPr>
          <p:spPr>
            <a:xfrm>
              <a:off x="7867310" y="3770620"/>
              <a:ext cx="3964" cy="6889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Conector recto 495"/>
            <p:cNvCxnSpPr>
              <a:stCxn id="453" idx="4"/>
              <a:endCxn id="336" idx="0"/>
            </p:cNvCxnSpPr>
            <p:nvPr/>
          </p:nvCxnSpPr>
          <p:spPr>
            <a:xfrm>
              <a:off x="7966680" y="3770620"/>
              <a:ext cx="918" cy="6889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Conector recto 498"/>
            <p:cNvCxnSpPr>
              <a:stCxn id="452" idx="4"/>
              <a:endCxn id="335" idx="0"/>
            </p:cNvCxnSpPr>
            <p:nvPr/>
          </p:nvCxnSpPr>
          <p:spPr>
            <a:xfrm>
              <a:off x="8064482" y="3770620"/>
              <a:ext cx="1394" cy="6889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Conector recto 502"/>
            <p:cNvCxnSpPr>
              <a:stCxn id="456" idx="4"/>
              <a:endCxn id="502" idx="0"/>
            </p:cNvCxnSpPr>
            <p:nvPr/>
          </p:nvCxnSpPr>
          <p:spPr>
            <a:xfrm>
              <a:off x="7665373" y="3770620"/>
              <a:ext cx="19537" cy="6909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6" name="Conector recto 505"/>
            <p:cNvCxnSpPr>
              <a:stCxn id="451" idx="4"/>
              <a:endCxn id="334" idx="0"/>
            </p:cNvCxnSpPr>
            <p:nvPr/>
          </p:nvCxnSpPr>
          <p:spPr>
            <a:xfrm>
              <a:off x="8167024" y="3770620"/>
              <a:ext cx="4711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Conector recto 508"/>
            <p:cNvCxnSpPr>
              <a:stCxn id="449" idx="4"/>
              <a:endCxn id="330" idx="0"/>
            </p:cNvCxnSpPr>
            <p:nvPr/>
          </p:nvCxnSpPr>
          <p:spPr>
            <a:xfrm>
              <a:off x="8367370" y="3769032"/>
              <a:ext cx="4021" cy="6905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Conector recto 511"/>
            <p:cNvCxnSpPr>
              <a:stCxn id="448" idx="4"/>
              <a:endCxn id="331" idx="0"/>
            </p:cNvCxnSpPr>
            <p:nvPr/>
          </p:nvCxnSpPr>
          <p:spPr>
            <a:xfrm>
              <a:off x="8468351" y="3770620"/>
              <a:ext cx="1466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6" name="Conector recto 515"/>
            <p:cNvCxnSpPr>
              <a:stCxn id="479" idx="4"/>
              <a:endCxn id="332" idx="0"/>
            </p:cNvCxnSpPr>
            <p:nvPr/>
          </p:nvCxnSpPr>
          <p:spPr>
            <a:xfrm>
              <a:off x="8564341" y="3770620"/>
              <a:ext cx="6019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Conector recto 518"/>
            <p:cNvCxnSpPr>
              <a:stCxn id="478" idx="4"/>
              <a:endCxn id="333" idx="0"/>
            </p:cNvCxnSpPr>
            <p:nvPr/>
          </p:nvCxnSpPr>
          <p:spPr>
            <a:xfrm>
              <a:off x="8666910" y="3770620"/>
              <a:ext cx="5685" cy="6889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2" name="Conector recto 531"/>
            <p:cNvCxnSpPr>
              <a:stCxn id="819" idx="4"/>
              <a:endCxn id="384" idx="6"/>
            </p:cNvCxnSpPr>
            <p:nvPr/>
          </p:nvCxnSpPr>
          <p:spPr>
            <a:xfrm>
              <a:off x="9765913" y="3971540"/>
              <a:ext cx="18178" cy="2041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7" name="Conector recto 556"/>
            <p:cNvCxnSpPr>
              <a:stCxn id="475" idx="4"/>
              <a:endCxn id="387" idx="6"/>
            </p:cNvCxnSpPr>
            <p:nvPr/>
          </p:nvCxnSpPr>
          <p:spPr>
            <a:xfrm>
              <a:off x="9964327" y="3768503"/>
              <a:ext cx="17879" cy="22440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0" name="Conector recto 559"/>
            <p:cNvCxnSpPr>
              <a:stCxn id="474" idx="4"/>
              <a:endCxn id="386" idx="6"/>
            </p:cNvCxnSpPr>
            <p:nvPr/>
          </p:nvCxnSpPr>
          <p:spPr>
            <a:xfrm>
              <a:off x="10065296" y="3768503"/>
              <a:ext cx="19406" cy="22440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1" name="Conector recto 560"/>
            <p:cNvCxnSpPr>
              <a:stCxn id="471" idx="4"/>
              <a:endCxn id="385" idx="6"/>
            </p:cNvCxnSpPr>
            <p:nvPr/>
          </p:nvCxnSpPr>
          <p:spPr>
            <a:xfrm>
              <a:off x="10168852" y="3969184"/>
              <a:ext cx="11470" cy="20433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17" name="Elipse 716"/>
            <p:cNvSpPr/>
            <p:nvPr/>
          </p:nvSpPr>
          <p:spPr>
            <a:xfrm>
              <a:off x="8355713" y="632354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74" name="Conector: angular 673"/>
            <p:cNvCxnSpPr>
              <a:stCxn id="717" idx="4"/>
              <a:endCxn id="715" idx="4"/>
            </p:cNvCxnSpPr>
            <p:nvPr/>
          </p:nvCxnSpPr>
          <p:spPr>
            <a:xfrm rot="5400000" flipH="1" flipV="1">
              <a:off x="7724769" y="4725546"/>
              <a:ext cx="2297524" cy="989917"/>
            </a:xfrm>
            <a:prstGeom prst="bentConnector3">
              <a:avLst>
                <a:gd name="adj1" fmla="val -995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2" name="Conector recto 791"/>
            <p:cNvCxnSpPr>
              <a:stCxn id="472" idx="4"/>
              <a:endCxn id="388" idx="6"/>
            </p:cNvCxnSpPr>
            <p:nvPr/>
          </p:nvCxnSpPr>
          <p:spPr>
            <a:xfrm>
              <a:off x="9664699" y="4070784"/>
              <a:ext cx="8838" cy="19417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3" name="Conector recto 602"/>
            <p:cNvCxnSpPr>
              <a:stCxn id="604" idx="4"/>
              <a:endCxn id="602" idx="0"/>
            </p:cNvCxnSpPr>
            <p:nvPr/>
          </p:nvCxnSpPr>
          <p:spPr>
            <a:xfrm>
              <a:off x="8769505" y="3770601"/>
              <a:ext cx="6784" cy="6870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2" name="Elipse 601"/>
            <p:cNvSpPr/>
            <p:nvPr/>
          </p:nvSpPr>
          <p:spPr>
            <a:xfrm>
              <a:off x="8753429" y="445763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77" name="CuadroTexto 276"/>
          <p:cNvSpPr txBox="1"/>
          <p:nvPr/>
        </p:nvSpPr>
        <p:spPr>
          <a:xfrm>
            <a:off x="4255688" y="17817"/>
            <a:ext cx="3680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DTA-</a:t>
            </a:r>
            <a:r>
              <a:rPr lang="es-MX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</a:t>
            </a:r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Lite/</a:t>
            </a:r>
            <a:r>
              <a:rPr lang="es-MX" sz="32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Std</a:t>
            </a:r>
            <a:r>
              <a:rPr lang="es-MX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/Max</a:t>
            </a:r>
            <a:endParaRPr lang="es-MX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YECTOS DE TECNOLOGÍA: Placa de pruebas (Protoboard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9" y="4641886"/>
            <a:ext cx="2538372" cy="21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JavaScript Robotics Programming Framework | Johnny five, Arduino, Iot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4" b="33192"/>
          <a:stretch>
            <a:fillRect/>
          </a:stretch>
        </p:blipFill>
        <p:spPr bwMode="auto">
          <a:xfrm>
            <a:off x="9142007" y="3324022"/>
            <a:ext cx="2136791" cy="8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t="4098" r="7619" b="5864"/>
          <a:stretch>
            <a:fillRect/>
          </a:stretch>
        </p:blipFill>
        <p:spPr bwMode="auto">
          <a:xfrm>
            <a:off x="8721832" y="4498132"/>
            <a:ext cx="2977143" cy="21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5185" t="18985" r="15972" b="19205"/>
          <a:stretch>
            <a:fillRect/>
          </a:stretch>
        </p:blipFill>
        <p:spPr>
          <a:xfrm rot="5400000">
            <a:off x="7309876" y="3357697"/>
            <a:ext cx="1145759" cy="10784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3472" t="6292" r="8702" b="40375"/>
          <a:stretch>
            <a:fillRect/>
          </a:stretch>
        </p:blipFill>
        <p:spPr>
          <a:xfrm rot="16200000">
            <a:off x="6056986" y="3368533"/>
            <a:ext cx="1145758" cy="10567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38" t="18117" r="1238" b="14063"/>
          <a:stretch>
            <a:fillRect/>
          </a:stretch>
        </p:blipFill>
        <p:spPr>
          <a:xfrm>
            <a:off x="473249" y="1995530"/>
            <a:ext cx="4856480" cy="200709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3544992" y="4180221"/>
            <a:ext cx="1208512" cy="923330"/>
            <a:chOff x="6456944" y="5142210"/>
            <a:chExt cx="1208512" cy="923330"/>
          </a:xfrm>
        </p:grpSpPr>
        <p:sp>
          <p:nvSpPr>
            <p:cNvPr id="8" name="Rectángulo: esquinas redondeadas 7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  <a:endParaRPr lang="es-MX" dirty="0">
                <a:solidFill>
                  <a:schemeClr val="bg1"/>
                </a:solidFill>
              </a:endParaRP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  <a:endParaRPr lang="es-MX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13853" t="1943" r="50716" b="3894"/>
          <a:stretch>
            <a:fillRect/>
          </a:stretch>
        </p:blipFill>
        <p:spPr>
          <a:xfrm>
            <a:off x="6016415" y="4901291"/>
            <a:ext cx="1217944" cy="17368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/>
          <a:srcRect l="51007" t="1943" r="13562" b="3894"/>
          <a:stretch>
            <a:fillRect/>
          </a:stretch>
        </p:blipFill>
        <p:spPr>
          <a:xfrm>
            <a:off x="7343551" y="4901291"/>
            <a:ext cx="1217944" cy="1736844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2845493" y="5150231"/>
            <a:ext cx="2590170" cy="1703444"/>
            <a:chOff x="2255002" y="1853966"/>
            <a:chExt cx="3840997" cy="2526060"/>
          </a:xfrm>
        </p:grpSpPr>
        <p:pic>
          <p:nvPicPr>
            <p:cNvPr id="19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19"/>
            <a:stretch>
              <a:fillRect/>
            </a:stretch>
          </p:blipFill>
          <p:spPr bwMode="auto">
            <a:xfrm>
              <a:off x="2404606" y="2821771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19"/>
            <a:stretch>
              <a:fillRect/>
            </a:stretch>
          </p:blipFill>
          <p:spPr bwMode="auto">
            <a:xfrm flipH="1">
              <a:off x="2255002" y="1853966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590" y="349885"/>
            <a:ext cx="2802890" cy="18707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0"/>
          <a:srcRect l="4872" t="5421" r="5089" b="5428"/>
          <a:stretch>
            <a:fillRect/>
          </a:stretch>
        </p:blipFill>
        <p:spPr>
          <a:xfrm rot="5400000">
            <a:off x="9255413" y="1150755"/>
            <a:ext cx="1736845" cy="1337923"/>
          </a:xfrm>
          <a:prstGeom prst="rect">
            <a:avLst/>
          </a:prstGeom>
        </p:spPr>
      </p:pic>
      <p:pic>
        <p:nvPicPr>
          <p:cNvPr id="23" name="Picture 2" descr="Regleta De Conectores Tipo Bornera Tira De 12 Terminales | Cuotas sin  interés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32509" r="3655" b="32255"/>
          <a:stretch>
            <a:fillRect/>
          </a:stretch>
        </p:blipFill>
        <p:spPr bwMode="auto">
          <a:xfrm>
            <a:off x="473386" y="567400"/>
            <a:ext cx="4393324" cy="7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/>
          <p:cNvGrpSpPr/>
          <p:nvPr/>
        </p:nvGrpSpPr>
        <p:grpSpPr>
          <a:xfrm>
            <a:off x="11269133" y="2409200"/>
            <a:ext cx="516467" cy="456767"/>
            <a:chOff x="11269133" y="2409200"/>
            <a:chExt cx="516467" cy="456767"/>
          </a:xfrm>
        </p:grpSpPr>
        <p:cxnSp>
          <p:nvCxnSpPr>
            <p:cNvPr id="25" name="Conector recto 24"/>
            <p:cNvCxnSpPr/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11370733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472334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11319933" y="1625610"/>
            <a:ext cx="414865" cy="369920"/>
            <a:chOff x="2343340" y="4551545"/>
            <a:chExt cx="243802" cy="273615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61560" y="709295"/>
            <a:ext cx="897890" cy="7442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4601" t="12" r="24771"/>
          <a:stretch>
            <a:fillRect/>
          </a:stretch>
        </p:blipFill>
        <p:spPr>
          <a:xfrm>
            <a:off x="4270375" y="1344295"/>
            <a:ext cx="483235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cxnSp>
          <p:nvCxnSpPr>
            <p:cNvPr id="120" name="Conector recto 119"/>
            <p:cNvCxnSpPr>
              <a:stCxn id="63" idx="2"/>
            </p:cNvCxnSpPr>
            <p:nvPr/>
          </p:nvCxnSpPr>
          <p:spPr>
            <a:xfrm flipH="1" flipV="1">
              <a:off x="6109967" y="4766529"/>
              <a:ext cx="2325056" cy="903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>
              <a:stCxn id="65" idx="1"/>
            </p:cNvCxnSpPr>
            <p:nvPr/>
          </p:nvCxnSpPr>
          <p:spPr>
            <a:xfrm flipH="1" flipV="1">
              <a:off x="6543630" y="5461062"/>
              <a:ext cx="1929446" cy="80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>
              <a:stCxn id="66" idx="1"/>
            </p:cNvCxnSpPr>
            <p:nvPr/>
          </p:nvCxnSpPr>
          <p:spPr>
            <a:xfrm flipH="1">
              <a:off x="7004844" y="5850952"/>
              <a:ext cx="1468232" cy="81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V="1">
              <a:off x="7031917" y="1406781"/>
              <a:ext cx="0" cy="445994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 flipV="1">
              <a:off x="6543819" y="1426064"/>
              <a:ext cx="0" cy="40349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upo 124"/>
            <p:cNvGrpSpPr/>
            <p:nvPr/>
          </p:nvGrpSpPr>
          <p:grpSpPr>
            <a:xfrm>
              <a:off x="5845400" y="1426062"/>
              <a:ext cx="236634" cy="3363424"/>
              <a:chOff x="6651896" y="4929656"/>
              <a:chExt cx="259840" cy="1008473"/>
            </a:xfrm>
          </p:grpSpPr>
          <p:cxnSp>
            <p:nvCxnSpPr>
              <p:cNvPr id="126" name="Conector recto 125"/>
              <p:cNvCxnSpPr/>
              <p:nvPr/>
            </p:nvCxnSpPr>
            <p:spPr>
              <a:xfrm flipV="1">
                <a:off x="6651896" y="4929656"/>
                <a:ext cx="0" cy="100847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cto 127"/>
              <p:cNvCxnSpPr/>
              <p:nvPr/>
            </p:nvCxnSpPr>
            <p:spPr>
              <a:xfrm flipV="1">
                <a:off x="6911736" y="4929656"/>
                <a:ext cx="0" cy="100847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Conector recto 128"/>
            <p:cNvCxnSpPr/>
            <p:nvPr/>
          </p:nvCxnSpPr>
          <p:spPr>
            <a:xfrm flipV="1">
              <a:off x="7576533" y="1416739"/>
              <a:ext cx="0" cy="28965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 flipV="1">
              <a:off x="7310549" y="1332850"/>
              <a:ext cx="5829" cy="37341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>
              <a:endCxn id="62" idx="1"/>
            </p:cNvCxnSpPr>
            <p:nvPr/>
          </p:nvCxnSpPr>
          <p:spPr>
            <a:xfrm flipV="1">
              <a:off x="7576533" y="4294616"/>
              <a:ext cx="896543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o 58"/>
            <p:cNvGrpSpPr/>
            <p:nvPr/>
          </p:nvGrpSpPr>
          <p:grpSpPr>
            <a:xfrm>
              <a:off x="8330267" y="3762502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4" name="Grupo 1053"/>
            <p:cNvGrpSpPr/>
            <p:nvPr/>
          </p:nvGrpSpPr>
          <p:grpSpPr>
            <a:xfrm>
              <a:off x="9500206" y="3995281"/>
              <a:ext cx="1916931" cy="1268"/>
              <a:chOff x="9231758" y="3978345"/>
              <a:chExt cx="1916931" cy="1268"/>
            </a:xfrm>
          </p:grpSpPr>
          <p:cxnSp>
            <p:nvCxnSpPr>
              <p:cNvPr id="197" name="Conector recto 196"/>
              <p:cNvCxnSpPr/>
              <p:nvPr/>
            </p:nvCxnSpPr>
            <p:spPr>
              <a:xfrm flipH="1" flipV="1">
                <a:off x="9231758" y="39783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/>
              <p:cNvCxnSpPr/>
              <p:nvPr/>
            </p:nvCxnSpPr>
            <p:spPr>
              <a:xfrm flipH="1" flipV="1">
                <a:off x="9231758" y="3979605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upo 1052"/>
            <p:cNvGrpSpPr/>
            <p:nvPr/>
          </p:nvGrpSpPr>
          <p:grpSpPr>
            <a:xfrm>
              <a:off x="9497883" y="6301845"/>
              <a:ext cx="1916931" cy="1264"/>
              <a:chOff x="9225201" y="6301845"/>
              <a:chExt cx="1916931" cy="1264"/>
            </a:xfrm>
          </p:grpSpPr>
          <p:cxnSp>
            <p:nvCxnSpPr>
              <p:cNvPr id="182" name="Conector recto 181"/>
              <p:cNvCxnSpPr/>
              <p:nvPr/>
            </p:nvCxnSpPr>
            <p:spPr>
              <a:xfrm flipH="1" flipV="1">
                <a:off x="9225201" y="63018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/>
              <p:cNvCxnSpPr/>
              <p:nvPr/>
            </p:nvCxnSpPr>
            <p:spPr>
              <a:xfrm flipH="1" flipV="1">
                <a:off x="9225201" y="6303101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Cubo 1"/>
            <p:cNvSpPr/>
            <p:nvPr/>
          </p:nvSpPr>
          <p:spPr>
            <a:xfrm>
              <a:off x="1601649" y="648290"/>
              <a:ext cx="3116673" cy="2122415"/>
            </a:xfrm>
            <a:prstGeom prst="cube">
              <a:avLst>
                <a:gd name="adj" fmla="val 1580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3" r="9152" b="22919"/>
            <a:stretch>
              <a:fillRect/>
            </a:stretch>
          </p:blipFill>
          <p:spPr>
            <a:xfrm>
              <a:off x="1717197" y="2138891"/>
              <a:ext cx="2651555" cy="649586"/>
            </a:xfrm>
            <a:prstGeom prst="rect">
              <a:avLst/>
            </a:prstGeom>
          </p:spPr>
        </p:pic>
        <p:grpSp>
          <p:nvGrpSpPr>
            <p:cNvPr id="24" name="Grupo 23"/>
            <p:cNvGrpSpPr/>
            <p:nvPr/>
          </p:nvGrpSpPr>
          <p:grpSpPr>
            <a:xfrm>
              <a:off x="4465516" y="1052797"/>
              <a:ext cx="298451" cy="763588"/>
              <a:chOff x="5476874" y="1000125"/>
              <a:chExt cx="298451" cy="763588"/>
            </a:xfrm>
          </p:grpSpPr>
          <p:sp>
            <p:nvSpPr>
              <p:cNvPr id="10" name="Cubo 9"/>
              <p:cNvSpPr/>
              <p:nvPr/>
            </p:nvSpPr>
            <p:spPr>
              <a:xfrm>
                <a:off x="5476874" y="1000125"/>
                <a:ext cx="298451" cy="763588"/>
              </a:xfrm>
              <a:prstGeom prst="cube">
                <a:avLst>
                  <a:gd name="adj" fmla="val 601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Cubo 36"/>
              <p:cNvSpPr/>
              <p:nvPr/>
            </p:nvSpPr>
            <p:spPr>
              <a:xfrm>
                <a:off x="5691370" y="1498351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1" name="Cubo 30"/>
              <p:cNvSpPr/>
              <p:nvPr/>
            </p:nvSpPr>
            <p:spPr>
              <a:xfrm>
                <a:off x="5691370" y="140665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2" name="Cubo 31"/>
              <p:cNvSpPr/>
              <p:nvPr/>
            </p:nvSpPr>
            <p:spPr>
              <a:xfrm>
                <a:off x="5691370" y="131495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Cubo 32"/>
              <p:cNvSpPr/>
              <p:nvPr/>
            </p:nvSpPr>
            <p:spPr>
              <a:xfrm>
                <a:off x="5691370" y="122326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Cubo 33"/>
              <p:cNvSpPr/>
              <p:nvPr/>
            </p:nvSpPr>
            <p:spPr>
              <a:xfrm>
                <a:off x="5691370" y="113156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Cubo 34"/>
              <p:cNvSpPr/>
              <p:nvPr/>
            </p:nvSpPr>
            <p:spPr>
              <a:xfrm>
                <a:off x="5691370" y="103987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Cubo 46"/>
              <p:cNvSpPr/>
              <p:nvPr/>
            </p:nvSpPr>
            <p:spPr>
              <a:xfrm>
                <a:off x="5607415" y="1590046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" name="Cubo 47"/>
              <p:cNvSpPr/>
              <p:nvPr/>
            </p:nvSpPr>
            <p:spPr>
              <a:xfrm>
                <a:off x="5607415" y="149834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9" name="Cubo 48"/>
              <p:cNvSpPr/>
              <p:nvPr/>
            </p:nvSpPr>
            <p:spPr>
              <a:xfrm>
                <a:off x="5607415" y="140665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0" name="Cubo 49"/>
              <p:cNvSpPr/>
              <p:nvPr/>
            </p:nvSpPr>
            <p:spPr>
              <a:xfrm>
                <a:off x="5607415" y="131495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Cubo 50"/>
              <p:cNvSpPr/>
              <p:nvPr/>
            </p:nvSpPr>
            <p:spPr>
              <a:xfrm>
                <a:off x="5607415" y="122326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2" name="Cubo 51"/>
              <p:cNvSpPr/>
              <p:nvPr/>
            </p:nvSpPr>
            <p:spPr>
              <a:xfrm>
                <a:off x="5607415" y="113156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87" name="Conector recto 86"/>
            <p:cNvCxnSpPr>
              <a:stCxn id="58" idx="2"/>
            </p:cNvCxnSpPr>
            <p:nvPr/>
          </p:nvCxnSpPr>
          <p:spPr>
            <a:xfrm flipH="1" flipV="1">
              <a:off x="1277006" y="3992453"/>
              <a:ext cx="7158017" cy="4946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bo 24"/>
            <p:cNvSpPr/>
            <p:nvPr/>
          </p:nvSpPr>
          <p:spPr>
            <a:xfrm>
              <a:off x="4868618" y="1051513"/>
              <a:ext cx="400907" cy="763079"/>
            </a:xfrm>
            <a:prstGeom prst="cube">
              <a:avLst>
                <a:gd name="adj" fmla="val 4506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88" name="Conector recto 87"/>
            <p:cNvCxnSpPr>
              <a:stCxn id="62" idx="2"/>
            </p:cNvCxnSpPr>
            <p:nvPr/>
          </p:nvCxnSpPr>
          <p:spPr>
            <a:xfrm flipH="1">
              <a:off x="1249957" y="4386483"/>
              <a:ext cx="7185066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49959" y="4773302"/>
              <a:ext cx="459952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49957" y="5158898"/>
              <a:ext cx="7185066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65" idx="2"/>
            </p:cNvCxnSpPr>
            <p:nvPr/>
          </p:nvCxnSpPr>
          <p:spPr>
            <a:xfrm flipH="1" flipV="1">
              <a:off x="1249957" y="5553734"/>
              <a:ext cx="7185066" cy="1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>
              <a:stCxn id="66" idx="2"/>
            </p:cNvCxnSpPr>
            <p:nvPr/>
          </p:nvCxnSpPr>
          <p:spPr>
            <a:xfrm flipH="1" flipV="1">
              <a:off x="1249957" y="5911643"/>
              <a:ext cx="7185066" cy="31176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2" name="Grupo 1051"/>
            <p:cNvGrpSpPr/>
            <p:nvPr/>
          </p:nvGrpSpPr>
          <p:grpSpPr>
            <a:xfrm>
              <a:off x="1249957" y="6306655"/>
              <a:ext cx="7200000" cy="509"/>
              <a:chOff x="1249957" y="6306655"/>
              <a:chExt cx="6916618" cy="509"/>
            </a:xfrm>
          </p:grpSpPr>
          <p:cxnSp>
            <p:nvCxnSpPr>
              <p:cNvPr id="93" name="Conector recto 92"/>
              <p:cNvCxnSpPr/>
              <p:nvPr/>
            </p:nvCxnSpPr>
            <p:spPr>
              <a:xfrm flipH="1" flipV="1">
                <a:off x="1249957" y="6307157"/>
                <a:ext cx="6916618" cy="7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/>
              <p:cNvCxnSpPr/>
              <p:nvPr/>
            </p:nvCxnSpPr>
            <p:spPr>
              <a:xfrm flipH="1" flipV="1">
                <a:off x="1249957" y="6306655"/>
                <a:ext cx="6916618" cy="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14"/>
            <p:cNvGrpSpPr/>
            <p:nvPr/>
          </p:nvGrpSpPr>
          <p:grpSpPr>
            <a:xfrm>
              <a:off x="9495243" y="3730761"/>
              <a:ext cx="1835044" cy="2865677"/>
              <a:chOff x="9226795" y="3730761"/>
              <a:chExt cx="1835044" cy="2865677"/>
            </a:xfrm>
          </p:grpSpPr>
          <p:cxnSp>
            <p:nvCxnSpPr>
              <p:cNvPr id="143" name="Conector recto 142"/>
              <p:cNvCxnSpPr/>
              <p:nvPr/>
            </p:nvCxnSpPr>
            <p:spPr>
              <a:xfrm flipH="1" flipV="1">
                <a:off x="9226795" y="5952482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/>
              <p:cNvCxnSpPr/>
              <p:nvPr/>
            </p:nvCxnSpPr>
            <p:spPr>
              <a:xfrm flipH="1" flipV="1">
                <a:off x="9226795" y="5562438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70745" y="5172394"/>
                <a:ext cx="896954" cy="1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/>
              <p:cNvCxnSpPr/>
              <p:nvPr/>
            </p:nvCxnSpPr>
            <p:spPr>
              <a:xfrm flipH="1" flipV="1">
                <a:off x="9226795" y="4392306"/>
                <a:ext cx="1272807" cy="5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150" name="CuadroTexto 149"/>
              <p:cNvSpPr txBox="1"/>
              <p:nvPr/>
            </p:nvSpPr>
            <p:spPr>
              <a:xfrm>
                <a:off x="9328946" y="3918782"/>
                <a:ext cx="114358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  <a:endParaRPr lang="es-MX" sz="1400" dirty="0">
                  <a:latin typeface="+mj-lt"/>
                </a:endParaRPr>
              </a:p>
            </p:txBody>
          </p:sp>
        </p:grpSp>
        <p:sp>
          <p:nvSpPr>
            <p:cNvPr id="36" name="Cilindro 35"/>
            <p:cNvSpPr/>
            <p:nvPr/>
          </p:nvSpPr>
          <p:spPr>
            <a:xfrm rot="16200000" flipV="1">
              <a:off x="6616395" y="-120287"/>
              <a:ext cx="242996" cy="3061712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62" name="Grupo 1061"/>
            <p:cNvGrpSpPr/>
            <p:nvPr/>
          </p:nvGrpSpPr>
          <p:grpSpPr>
            <a:xfrm>
              <a:off x="11452059" y="3960283"/>
              <a:ext cx="2323" cy="2386564"/>
              <a:chOff x="11183611" y="3960283"/>
              <a:chExt cx="2323" cy="2386564"/>
            </a:xfrm>
          </p:grpSpPr>
          <p:cxnSp>
            <p:nvCxnSpPr>
              <p:cNvPr id="200" name="Conector recto 199"/>
              <p:cNvCxnSpPr/>
              <p:nvPr/>
            </p:nvCxnSpPr>
            <p:spPr>
              <a:xfrm flipH="1" flipV="1">
                <a:off x="11185934" y="3960283"/>
                <a:ext cx="0" cy="2386564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/>
              <p:cNvCxnSpPr/>
              <p:nvPr/>
            </p:nvCxnSpPr>
            <p:spPr>
              <a:xfrm flipV="1">
                <a:off x="11183611" y="3978346"/>
                <a:ext cx="2134" cy="232349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3" name="CuadroTexto 1062"/>
            <p:cNvSpPr txBox="1"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Valley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95756" y="3717396"/>
              <a:ext cx="1756635" cy="2865677"/>
              <a:chOff x="9110188" y="577897"/>
              <a:chExt cx="1756635" cy="286567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  <a:endParaRPr lang="es-MX" sz="1400" dirty="0">
                  <a:latin typeface="+mj-lt"/>
                </a:endParaRPr>
              </a:p>
            </p:txBody>
          </p:sp>
        </p:grpSp>
        <p:cxnSp>
          <p:nvCxnSpPr>
            <p:cNvPr id="94" name="Conector recto 93"/>
            <p:cNvCxnSpPr>
              <a:stCxn id="64" idx="1"/>
            </p:cNvCxnSpPr>
            <p:nvPr/>
          </p:nvCxnSpPr>
          <p:spPr>
            <a:xfrm flipH="1" flipV="1">
              <a:off x="7304026" y="5072674"/>
              <a:ext cx="1169050" cy="11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7668575" y="3974034"/>
              <a:ext cx="639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/>
                <a:t>N</a:t>
              </a:r>
              <a:endParaRPr lang="es-MX" b="1" dirty="0"/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7668575" y="4394731"/>
              <a:ext cx="614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T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  <p:sp>
          <p:nvSpPr>
            <p:cNvPr id="101" name="CuadroTexto 100"/>
            <p:cNvSpPr txBox="1"/>
            <p:nvPr/>
          </p:nvSpPr>
          <p:spPr>
            <a:xfrm>
              <a:off x="5167710" y="4394731"/>
              <a:ext cx="614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T</a:t>
              </a:r>
              <a:r>
                <a:rPr lang="es-MX" b="1" baseline="-25000" dirty="0"/>
                <a:t>IN</a:t>
              </a:r>
              <a:endParaRPr lang="es-MX" b="1" baseline="-25000" dirty="0"/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7668575" y="4721991"/>
              <a:ext cx="614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F</a:t>
              </a:r>
              <a:endParaRPr lang="es-MX" b="1" baseline="-25000" dirty="0"/>
            </a:p>
          </p:txBody>
        </p:sp>
        <p:sp>
          <p:nvSpPr>
            <p:cNvPr id="104" name="CuadroTexto 103"/>
            <p:cNvSpPr txBox="1"/>
            <p:nvPr/>
          </p:nvSpPr>
          <p:spPr>
            <a:xfrm>
              <a:off x="7668575" y="5109903"/>
              <a:ext cx="7398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FF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7668575" y="5511118"/>
              <a:ext cx="753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RR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66173" y="0"/>
            <a:ext cx="12258173" cy="6858000"/>
            <a:chOff x="-66173" y="0"/>
            <a:chExt cx="12258173" cy="6858000"/>
          </a:xfrm>
        </p:grpSpPr>
        <p:sp>
          <p:nvSpPr>
            <p:cNvPr id="86" name="Rectángulo 8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59" name="Grupo 58"/>
            <p:cNvGrpSpPr/>
            <p:nvPr/>
          </p:nvGrpSpPr>
          <p:grpSpPr>
            <a:xfrm>
              <a:off x="7995646" y="391964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Cubo 1"/>
            <p:cNvSpPr/>
            <p:nvPr/>
          </p:nvSpPr>
          <p:spPr>
            <a:xfrm>
              <a:off x="1157299" y="805435"/>
              <a:ext cx="3116673" cy="2122415"/>
            </a:xfrm>
            <a:prstGeom prst="cube">
              <a:avLst>
                <a:gd name="adj" fmla="val 1580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33" r="9152" b="22919"/>
            <a:stretch>
              <a:fillRect/>
            </a:stretch>
          </p:blipFill>
          <p:spPr>
            <a:xfrm>
              <a:off x="1272847" y="2296036"/>
              <a:ext cx="2651555" cy="649586"/>
            </a:xfrm>
            <a:prstGeom prst="rect">
              <a:avLst/>
            </a:prstGeom>
          </p:spPr>
        </p:pic>
        <p:grpSp>
          <p:nvGrpSpPr>
            <p:cNvPr id="24" name="Grupo 23"/>
            <p:cNvGrpSpPr/>
            <p:nvPr/>
          </p:nvGrpSpPr>
          <p:grpSpPr>
            <a:xfrm>
              <a:off x="4021166" y="1209942"/>
              <a:ext cx="298451" cy="763588"/>
              <a:chOff x="5476874" y="1000125"/>
              <a:chExt cx="298451" cy="763588"/>
            </a:xfrm>
          </p:grpSpPr>
          <p:sp>
            <p:nvSpPr>
              <p:cNvPr id="10" name="Cubo 9"/>
              <p:cNvSpPr/>
              <p:nvPr/>
            </p:nvSpPr>
            <p:spPr>
              <a:xfrm>
                <a:off x="5476874" y="1000125"/>
                <a:ext cx="298451" cy="763588"/>
              </a:xfrm>
              <a:prstGeom prst="cube">
                <a:avLst>
                  <a:gd name="adj" fmla="val 6018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Cubo 36"/>
              <p:cNvSpPr/>
              <p:nvPr/>
            </p:nvSpPr>
            <p:spPr>
              <a:xfrm>
                <a:off x="5691370" y="1498351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1" name="Cubo 30"/>
              <p:cNvSpPr/>
              <p:nvPr/>
            </p:nvSpPr>
            <p:spPr>
              <a:xfrm>
                <a:off x="5691370" y="140665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2" name="Cubo 31"/>
              <p:cNvSpPr/>
              <p:nvPr/>
            </p:nvSpPr>
            <p:spPr>
              <a:xfrm>
                <a:off x="5691370" y="131495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3" name="Cubo 32"/>
              <p:cNvSpPr/>
              <p:nvPr/>
            </p:nvSpPr>
            <p:spPr>
              <a:xfrm>
                <a:off x="5691370" y="122326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Cubo 33"/>
              <p:cNvSpPr/>
              <p:nvPr/>
            </p:nvSpPr>
            <p:spPr>
              <a:xfrm>
                <a:off x="5691370" y="113156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Cubo 34"/>
              <p:cNvSpPr/>
              <p:nvPr/>
            </p:nvSpPr>
            <p:spPr>
              <a:xfrm>
                <a:off x="5691370" y="103987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Cubo 46"/>
              <p:cNvSpPr/>
              <p:nvPr/>
            </p:nvSpPr>
            <p:spPr>
              <a:xfrm>
                <a:off x="5607415" y="1590046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8" name="Cubo 47"/>
              <p:cNvSpPr/>
              <p:nvPr/>
            </p:nvSpPr>
            <p:spPr>
              <a:xfrm>
                <a:off x="5607415" y="149834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9" name="Cubo 48"/>
              <p:cNvSpPr/>
              <p:nvPr/>
            </p:nvSpPr>
            <p:spPr>
              <a:xfrm>
                <a:off x="5607415" y="140665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0" name="Cubo 49"/>
              <p:cNvSpPr/>
              <p:nvPr/>
            </p:nvSpPr>
            <p:spPr>
              <a:xfrm>
                <a:off x="5607415" y="131495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Cubo 50"/>
              <p:cNvSpPr/>
              <p:nvPr/>
            </p:nvSpPr>
            <p:spPr>
              <a:xfrm>
                <a:off x="5607415" y="1223264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2" name="Cubo 51"/>
              <p:cNvSpPr/>
              <p:nvPr/>
            </p:nvSpPr>
            <p:spPr>
              <a:xfrm>
                <a:off x="5607415" y="1131569"/>
                <a:ext cx="74372" cy="130844"/>
              </a:xfrm>
              <a:prstGeom prst="cube">
                <a:avLst>
                  <a:gd name="adj" fmla="val 60185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5" name="Cubo 24"/>
            <p:cNvSpPr/>
            <p:nvPr/>
          </p:nvSpPr>
          <p:spPr>
            <a:xfrm>
              <a:off x="4424268" y="1208658"/>
              <a:ext cx="400907" cy="763079"/>
            </a:xfrm>
            <a:prstGeom prst="cube">
              <a:avLst>
                <a:gd name="adj" fmla="val 4506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81" name="Conector recto 80"/>
            <p:cNvCxnSpPr/>
            <p:nvPr/>
          </p:nvCxnSpPr>
          <p:spPr>
            <a:xfrm flipH="1" flipV="1">
              <a:off x="6043794" y="4915285"/>
              <a:ext cx="205738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/>
            <p:cNvCxnSpPr/>
            <p:nvPr/>
          </p:nvCxnSpPr>
          <p:spPr>
            <a:xfrm flipH="1" flipV="1">
              <a:off x="6296245" y="5632489"/>
              <a:ext cx="18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/>
            <p:nvPr/>
          </p:nvCxnSpPr>
          <p:spPr>
            <a:xfrm flipH="1">
              <a:off x="6594905" y="6017692"/>
              <a:ext cx="156178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flipH="1" flipV="1">
              <a:off x="1158390" y="41354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>
              <a:stCxn id="62" idx="2"/>
            </p:cNvCxnSpPr>
            <p:nvPr/>
          </p:nvCxnSpPr>
          <p:spPr>
            <a:xfrm flipH="1" flipV="1">
              <a:off x="1185100" y="45421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183786" y="4930447"/>
              <a:ext cx="4599528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>
              <a:stCxn id="64" idx="2"/>
            </p:cNvCxnSpPr>
            <p:nvPr/>
          </p:nvCxnSpPr>
          <p:spPr>
            <a:xfrm flipH="1" flipV="1">
              <a:off x="1186126" y="53187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65" idx="2"/>
            </p:cNvCxnSpPr>
            <p:nvPr/>
          </p:nvCxnSpPr>
          <p:spPr>
            <a:xfrm flipH="1">
              <a:off x="1189324" y="5710880"/>
              <a:ext cx="6911078" cy="267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>
              <a:stCxn id="66" idx="2"/>
            </p:cNvCxnSpPr>
            <p:nvPr/>
          </p:nvCxnSpPr>
          <p:spPr>
            <a:xfrm flipH="1" flipV="1">
              <a:off x="1193700" y="6085650"/>
              <a:ext cx="6906702" cy="1431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/>
            <p:nvPr/>
          </p:nvCxnSpPr>
          <p:spPr>
            <a:xfrm flipV="1">
              <a:off x="6594904" y="1563926"/>
              <a:ext cx="0" cy="445994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 flipH="1">
              <a:off x="9160623" y="60856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 flipH="1">
              <a:off x="9160624" y="57195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9160622" y="38879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/>
            <p:cNvCxnSpPr/>
            <p:nvPr/>
          </p:nvCxnSpPr>
          <p:spPr>
            <a:xfrm flipH="1" flipV="1">
              <a:off x="9160623" y="45494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/>
            <p:cNvSpPr txBox="1"/>
            <p:nvPr/>
          </p:nvSpPr>
          <p:spPr>
            <a:xfrm>
              <a:off x="9262773" y="40759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  <a:endParaRPr lang="es-MX" sz="1400" dirty="0"/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cxnSp>
          <p:nvCxnSpPr>
            <p:cNvPr id="155" name="Conector recto 154"/>
            <p:cNvCxnSpPr/>
            <p:nvPr/>
          </p:nvCxnSpPr>
          <p:spPr>
            <a:xfrm flipV="1">
              <a:off x="6291379" y="1583208"/>
              <a:ext cx="0" cy="407564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upo 157"/>
            <p:cNvGrpSpPr/>
            <p:nvPr/>
          </p:nvGrpSpPr>
          <p:grpSpPr>
            <a:xfrm>
              <a:off x="5779227" y="1583207"/>
              <a:ext cx="236634" cy="3363424"/>
              <a:chOff x="6651896" y="4929656"/>
              <a:chExt cx="259840" cy="1008473"/>
            </a:xfrm>
          </p:grpSpPr>
          <p:cxnSp>
            <p:nvCxnSpPr>
              <p:cNvPr id="159" name="Conector recto 158"/>
              <p:cNvCxnSpPr/>
              <p:nvPr/>
            </p:nvCxnSpPr>
            <p:spPr>
              <a:xfrm flipV="1">
                <a:off x="6651896" y="4929656"/>
                <a:ext cx="0" cy="100847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ector recto 159"/>
              <p:cNvCxnSpPr/>
              <p:nvPr/>
            </p:nvCxnSpPr>
            <p:spPr>
              <a:xfrm flipV="1">
                <a:off x="6911736" y="4929656"/>
                <a:ext cx="0" cy="100847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Conector recto 164"/>
            <p:cNvCxnSpPr/>
            <p:nvPr/>
          </p:nvCxnSpPr>
          <p:spPr>
            <a:xfrm flipV="1">
              <a:off x="7164196" y="1573884"/>
              <a:ext cx="0" cy="289658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/>
            <p:cNvCxnSpPr/>
            <p:nvPr/>
          </p:nvCxnSpPr>
          <p:spPr>
            <a:xfrm flipV="1">
              <a:off x="6875069" y="1573884"/>
              <a:ext cx="0" cy="365891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ilindro 35"/>
            <p:cNvSpPr/>
            <p:nvPr/>
          </p:nvSpPr>
          <p:spPr>
            <a:xfrm rot="16200000" flipV="1">
              <a:off x="6161344" y="17246"/>
              <a:ext cx="242996" cy="3095579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63" name="CuadroTexto 1062"/>
            <p:cNvSpPr txBox="1"/>
            <p:nvPr/>
          </p:nvSpPr>
          <p:spPr>
            <a:xfrm>
              <a:off x="-66173" y="1571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ZIMMATIC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29583" y="38745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  <a:endParaRPr lang="es-MX" sz="1600" b="1" dirty="0">
                  <a:latin typeface="+mj-lt"/>
                </a:endParaRP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  <a:endParaRPr lang="es-MX" sz="1600" b="1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  <a:endParaRPr lang="es-MX" sz="1400" dirty="0">
                  <a:latin typeface="+mj-lt"/>
                </a:endParaRPr>
              </a:p>
            </p:txBody>
          </p:sp>
        </p:grpSp>
        <p:cxnSp>
          <p:nvCxnSpPr>
            <p:cNvPr id="5" name="Conector recto 4"/>
            <p:cNvCxnSpPr>
              <a:stCxn id="70" idx="6"/>
            </p:cNvCxnSpPr>
            <p:nvPr/>
          </p:nvCxnSpPr>
          <p:spPr>
            <a:xfrm>
              <a:off x="9165585" y="41545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11032289" y="46593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1125040" y="48828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/>
            <p:cNvCxnSpPr>
              <a:stCxn id="94" idx="0"/>
            </p:cNvCxnSpPr>
            <p:nvPr/>
          </p:nvCxnSpPr>
          <p:spPr>
            <a:xfrm flipV="1">
              <a:off x="11207689" y="4542900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 flipV="1">
              <a:off x="11207689" y="5281739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 flipV="1">
              <a:off x="11402422" y="5191876"/>
              <a:ext cx="0" cy="42425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V="1">
              <a:off x="11597155" y="5191876"/>
              <a:ext cx="0" cy="42981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V="1">
              <a:off x="11495555" y="4523261"/>
              <a:ext cx="0" cy="40718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 flipH="1" flipV="1">
              <a:off x="11495555" y="4922353"/>
              <a:ext cx="101600" cy="26952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 flipV="1">
              <a:off x="11495555" y="41354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11207689" y="55822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 flipV="1">
              <a:off x="11402422" y="55822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1597156" y="55809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/>
            <p:nvPr/>
          </p:nvCxnSpPr>
          <p:spPr>
            <a:xfrm flipH="1">
              <a:off x="6875069" y="5232796"/>
              <a:ext cx="128161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/>
            <p:nvPr/>
          </p:nvCxnSpPr>
          <p:spPr>
            <a:xfrm flipV="1">
              <a:off x="7158659" y="4438111"/>
              <a:ext cx="99802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CuadroTexto 124"/>
            <p:cNvSpPr txBox="1"/>
            <p:nvPr/>
          </p:nvSpPr>
          <p:spPr>
            <a:xfrm>
              <a:off x="7306025" y="4137659"/>
              <a:ext cx="690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/>
                <a:t>N</a:t>
              </a:r>
              <a:endParaRPr lang="es-MX" b="1" dirty="0"/>
            </a:p>
          </p:txBody>
        </p:sp>
        <p:sp>
          <p:nvSpPr>
            <p:cNvPr id="126" name="CuadroTexto 125"/>
            <p:cNvSpPr txBox="1"/>
            <p:nvPr/>
          </p:nvSpPr>
          <p:spPr>
            <a:xfrm>
              <a:off x="7306025" y="4558356"/>
              <a:ext cx="6632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T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  <p:sp>
          <p:nvSpPr>
            <p:cNvPr id="127" name="CuadroTexto 126"/>
            <p:cNvSpPr txBox="1"/>
            <p:nvPr/>
          </p:nvSpPr>
          <p:spPr>
            <a:xfrm>
              <a:off x="5109960" y="4558356"/>
              <a:ext cx="614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T</a:t>
              </a:r>
              <a:r>
                <a:rPr lang="es-MX" b="1" baseline="-25000" dirty="0"/>
                <a:t>IN</a:t>
              </a:r>
              <a:endParaRPr lang="es-MX" b="1" baseline="-25000" dirty="0"/>
            </a:p>
          </p:txBody>
        </p:sp>
        <p:sp>
          <p:nvSpPr>
            <p:cNvPr id="128" name="CuadroTexto 127"/>
            <p:cNvSpPr txBox="1"/>
            <p:nvPr/>
          </p:nvSpPr>
          <p:spPr>
            <a:xfrm>
              <a:off x="7306025" y="4885616"/>
              <a:ext cx="6632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F</a:t>
              </a:r>
              <a:endParaRPr lang="es-MX" b="1" baseline="-25000" dirty="0"/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7306024" y="5273528"/>
              <a:ext cx="9440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FF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  <p:sp>
          <p:nvSpPr>
            <p:cNvPr id="130" name="CuadroTexto 129"/>
            <p:cNvSpPr txBox="1"/>
            <p:nvPr/>
          </p:nvSpPr>
          <p:spPr>
            <a:xfrm>
              <a:off x="7306024" y="5674743"/>
              <a:ext cx="924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b="1" dirty="0"/>
                <a:t>RR</a:t>
              </a:r>
              <a:r>
                <a:rPr lang="es-MX" b="1" baseline="-25000" dirty="0"/>
                <a:t>OUT</a:t>
              </a:r>
              <a:endParaRPr lang="es-MX" b="1" baseline="-250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4" name="Grupo 193"/>
          <p:cNvGrpSpPr/>
          <p:nvPr/>
        </p:nvGrpSpPr>
        <p:grpSpPr>
          <a:xfrm>
            <a:off x="188595" y="351155"/>
            <a:ext cx="7305040" cy="6242050"/>
            <a:chOff x="297" y="136"/>
            <a:chExt cx="11504" cy="9830"/>
          </a:xfrm>
        </p:grpSpPr>
        <p:sp>
          <p:nvSpPr>
            <p:cNvPr id="193" name="Rectángulo redondeado 192"/>
            <p:cNvSpPr/>
            <p:nvPr/>
          </p:nvSpPr>
          <p:spPr>
            <a:xfrm>
              <a:off x="297" y="136"/>
              <a:ext cx="11504" cy="9549"/>
            </a:xfrm>
            <a:prstGeom prst="roundRect">
              <a:avLst>
                <a:gd name="adj" fmla="val 316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s-MX" altLang="en-US" b="1">
                  <a:solidFill>
                    <a:schemeClr val="tx1"/>
                  </a:solidFill>
                </a:rPr>
                <a:t>Equipo de automatización</a:t>
              </a:r>
              <a:endParaRPr lang="es-MX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95" name="Grupo 94"/>
            <p:cNvGrpSpPr/>
            <p:nvPr/>
          </p:nvGrpSpPr>
          <p:grpSpPr>
            <a:xfrm>
              <a:off x="588" y="836"/>
              <a:ext cx="10973" cy="9130"/>
              <a:chOff x="4049" y="583"/>
              <a:chExt cx="10973" cy="9130"/>
            </a:xfrm>
          </p:grpSpPr>
          <p:sp>
            <p:nvSpPr>
              <p:cNvPr id="94" name="Rectángulo redondeado 93"/>
              <p:cNvSpPr/>
              <p:nvPr/>
            </p:nvSpPr>
            <p:spPr>
              <a:xfrm>
                <a:off x="4717" y="583"/>
                <a:ext cx="2978" cy="1869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/>
                <a:r>
                  <a:rPr lang="es-MX" altLang="en-US" b="1">
                    <a:solidFill>
                      <a:schemeClr val="tx1"/>
                    </a:solidFill>
                  </a:rPr>
                  <a:t>Alimentación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ángulo redondeado 92"/>
              <p:cNvSpPr/>
              <p:nvPr/>
            </p:nvSpPr>
            <p:spPr>
              <a:xfrm>
                <a:off x="7959" y="583"/>
                <a:ext cx="2412" cy="1869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/>
                <a:r>
                  <a:rPr lang="es-MX" altLang="en-US" b="1">
                    <a:solidFill>
                      <a:schemeClr val="tx1"/>
                    </a:solidFill>
                  </a:rPr>
                  <a:t>Seguridad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Rectángulo redondeado 91"/>
              <p:cNvSpPr/>
              <p:nvPr/>
            </p:nvSpPr>
            <p:spPr>
              <a:xfrm>
                <a:off x="4102" y="6448"/>
                <a:ext cx="9398" cy="2827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r"/>
                <a:r>
                  <a:rPr lang="es-MX" altLang="en-US" b="1">
                    <a:solidFill>
                      <a:schemeClr val="tx1"/>
                    </a:solidFill>
                  </a:rPr>
                  <a:t>Actuadores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Rectángulo redondeado 90"/>
              <p:cNvSpPr/>
              <p:nvPr/>
            </p:nvSpPr>
            <p:spPr>
              <a:xfrm>
                <a:off x="11794" y="2624"/>
                <a:ext cx="3228" cy="2547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/>
                <a:r>
                  <a:rPr lang="es-MX" altLang="en-US" b="1">
                    <a:solidFill>
                      <a:schemeClr val="tx1"/>
                    </a:solidFill>
                  </a:rPr>
                  <a:t>Comunicaciones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ángulo redondeado 89"/>
              <p:cNvSpPr/>
              <p:nvPr/>
            </p:nvSpPr>
            <p:spPr>
              <a:xfrm>
                <a:off x="6572" y="2624"/>
                <a:ext cx="4870" cy="2547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/>
                <a:r>
                  <a:rPr lang="es-MX" altLang="en-US" b="1">
                    <a:solidFill>
                      <a:schemeClr val="tx1"/>
                    </a:solidFill>
                  </a:rPr>
                  <a:t>Procesamiento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ángulo redondeado 88"/>
              <p:cNvSpPr/>
              <p:nvPr/>
            </p:nvSpPr>
            <p:spPr>
              <a:xfrm>
                <a:off x="4049" y="2624"/>
                <a:ext cx="2255" cy="2547"/>
              </a:xfrm>
              <a:prstGeom prst="roundRect">
                <a:avLst>
                  <a:gd name="adj" fmla="val 1005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/>
                <a:r>
                  <a:rPr lang="es-MX" altLang="en-US" b="1">
                    <a:solidFill>
                      <a:schemeClr val="tx1"/>
                    </a:solidFill>
                  </a:rPr>
                  <a:t>Sensores</a:t>
                </a:r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8" name="Grupo 87"/>
              <p:cNvGrpSpPr/>
              <p:nvPr/>
            </p:nvGrpSpPr>
            <p:grpSpPr>
              <a:xfrm>
                <a:off x="4322" y="1088"/>
                <a:ext cx="10448" cy="8625"/>
                <a:chOff x="4232" y="1072"/>
                <a:chExt cx="10448" cy="8625"/>
              </a:xfrm>
            </p:grpSpPr>
            <p:sp>
              <p:nvSpPr>
                <p:cNvPr id="6" name="Rectángulo 5"/>
                <p:cNvSpPr/>
                <p:nvPr/>
              </p:nvSpPr>
              <p:spPr>
                <a:xfrm>
                  <a:off x="4617" y="4132"/>
                  <a:ext cx="1335" cy="706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S.Seg</a:t>
                  </a:r>
                  <a:endParaRPr lang="es-MX" altLang="en-US"/>
                </a:p>
              </p:txBody>
            </p:sp>
            <p:sp>
              <p:nvSpPr>
                <p:cNvPr id="8" name="Rectángulo 7"/>
                <p:cNvSpPr/>
                <p:nvPr/>
              </p:nvSpPr>
              <p:spPr>
                <a:xfrm>
                  <a:off x="4232" y="3250"/>
                  <a:ext cx="1286" cy="706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S.Corr.</a:t>
                  </a:r>
                  <a:endParaRPr lang="es-MX" altLang="en-US"/>
                </a:p>
              </p:txBody>
            </p:sp>
            <p:sp>
              <p:nvSpPr>
                <p:cNvPr id="9" name="Rectángulo 8"/>
                <p:cNvSpPr/>
                <p:nvPr/>
              </p:nvSpPr>
              <p:spPr>
                <a:xfrm>
                  <a:off x="8218" y="1215"/>
                  <a:ext cx="1720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W.D.</a:t>
                  </a:r>
                  <a:endParaRPr lang="es-MX" altLang="en-US"/>
                </a:p>
              </p:txBody>
            </p:sp>
            <p:sp>
              <p:nvSpPr>
                <p:cNvPr id="10" name="Rectángulo 9"/>
                <p:cNvSpPr/>
                <p:nvPr/>
              </p:nvSpPr>
              <p:spPr>
                <a:xfrm>
                  <a:off x="7309" y="3250"/>
                  <a:ext cx="3527" cy="1589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>
                      <a:latin typeface="Calibri" panose="020F0502020204030204" charset="0"/>
                      <a:cs typeface="Calibri" panose="020F0502020204030204" charset="0"/>
                    </a:rPr>
                    <a:t>µP</a:t>
                  </a:r>
                  <a:endParaRPr lang="es-MX" altLang="en-US">
                    <a:latin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2" name="Rectángulo 11"/>
                <p:cNvSpPr/>
                <p:nvPr/>
              </p:nvSpPr>
              <p:spPr>
                <a:xfrm>
                  <a:off x="5832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S</a:t>
                  </a:r>
                  <a:endParaRPr lang="es-MX" altLang="en-US"/>
                </a:p>
              </p:txBody>
            </p:sp>
            <p:sp>
              <p:nvSpPr>
                <p:cNvPr id="13" name="Rectángulo 12"/>
                <p:cNvSpPr/>
                <p:nvPr/>
              </p:nvSpPr>
              <p:spPr>
                <a:xfrm>
                  <a:off x="6646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C</a:t>
                  </a:r>
                  <a:endParaRPr lang="es-MX" altLang="en-US"/>
                </a:p>
              </p:txBody>
            </p:sp>
            <p:sp>
              <p:nvSpPr>
                <p:cNvPr id="14" name="Rectángulo 13"/>
                <p:cNvSpPr/>
                <p:nvPr/>
              </p:nvSpPr>
              <p:spPr>
                <a:xfrm>
                  <a:off x="7461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T</a:t>
                  </a:r>
                  <a:endParaRPr lang="es-MX" altLang="en-US"/>
                </a:p>
              </p:txBody>
            </p:sp>
            <p:sp>
              <p:nvSpPr>
                <p:cNvPr id="15" name="Rectángulo 14"/>
                <p:cNvSpPr/>
                <p:nvPr/>
              </p:nvSpPr>
              <p:spPr>
                <a:xfrm>
                  <a:off x="8260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R</a:t>
                  </a:r>
                  <a:endParaRPr lang="es-MX" altLang="en-US"/>
                </a:p>
              </p:txBody>
            </p:sp>
            <p:sp>
              <p:nvSpPr>
                <p:cNvPr id="16" name="Rectángulo 15"/>
                <p:cNvSpPr/>
                <p:nvPr/>
              </p:nvSpPr>
              <p:spPr>
                <a:xfrm>
                  <a:off x="9075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F</a:t>
                  </a:r>
                  <a:endParaRPr lang="es-MX" altLang="en-US"/>
                </a:p>
              </p:txBody>
            </p:sp>
            <p:sp>
              <p:nvSpPr>
                <p:cNvPr id="17" name="Rectángulo 16"/>
                <p:cNvSpPr/>
                <p:nvPr/>
              </p:nvSpPr>
              <p:spPr>
                <a:xfrm>
                  <a:off x="9889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P</a:t>
                  </a:r>
                  <a:endParaRPr lang="es-MX" altLang="en-US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10703" y="6726"/>
                  <a:ext cx="649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B</a:t>
                  </a:r>
                  <a:endParaRPr lang="es-MX" altLang="en-US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12193" y="4132"/>
                  <a:ext cx="1720" cy="706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GPS</a:t>
                  </a:r>
                  <a:endParaRPr lang="es-MX" altLang="en-US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12193" y="3250"/>
                  <a:ext cx="1720" cy="706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GSM</a:t>
                  </a:r>
                  <a:endParaRPr lang="es-MX" altLang="en-US"/>
                </a:p>
              </p:txBody>
            </p:sp>
            <p:cxnSp>
              <p:nvCxnSpPr>
                <p:cNvPr id="22" name="Conector recto de flecha 21"/>
                <p:cNvCxnSpPr>
                  <a:stCxn id="8" idx="3"/>
                </p:cNvCxnSpPr>
                <p:nvPr/>
              </p:nvCxnSpPr>
              <p:spPr>
                <a:xfrm>
                  <a:off x="5518" y="3603"/>
                  <a:ext cx="1757" cy="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de flecha 22"/>
                <p:cNvCxnSpPr>
                  <a:stCxn id="6" idx="3"/>
                </p:cNvCxnSpPr>
                <p:nvPr/>
              </p:nvCxnSpPr>
              <p:spPr>
                <a:xfrm flipV="1">
                  <a:off x="5952" y="4475"/>
                  <a:ext cx="1306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de flecha 23"/>
                <p:cNvCxnSpPr/>
                <p:nvPr/>
              </p:nvCxnSpPr>
              <p:spPr>
                <a:xfrm>
                  <a:off x="10901" y="3593"/>
                  <a:ext cx="1291" cy="6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headEnd type="arrow" w="med" len="med"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de flecha 24"/>
                <p:cNvCxnSpPr/>
                <p:nvPr/>
              </p:nvCxnSpPr>
              <p:spPr>
                <a:xfrm flipV="1">
                  <a:off x="10901" y="4466"/>
                  <a:ext cx="1306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86" name="Grupo 85"/>
                <p:cNvGrpSpPr/>
                <p:nvPr/>
              </p:nvGrpSpPr>
              <p:grpSpPr>
                <a:xfrm>
                  <a:off x="13913" y="3250"/>
                  <a:ext cx="725" cy="1151"/>
                  <a:chOff x="13913" y="3250"/>
                  <a:chExt cx="725" cy="1151"/>
                </a:xfrm>
              </p:grpSpPr>
              <p:cxnSp>
                <p:nvCxnSpPr>
                  <p:cNvPr id="26" name="Conector angular 25"/>
                  <p:cNvCxnSpPr/>
                  <p:nvPr/>
                </p:nvCxnSpPr>
                <p:spPr>
                  <a:xfrm flipV="1">
                    <a:off x="13913" y="3250"/>
                    <a:ext cx="614" cy="342"/>
                  </a:xfrm>
                  <a:prstGeom prst="bentConnector3">
                    <a:avLst>
                      <a:gd name="adj1" fmla="val 100977"/>
                    </a:avLst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Triángulo isósceles 28"/>
                  <p:cNvSpPr/>
                  <p:nvPr/>
                </p:nvSpPr>
                <p:spPr>
                  <a:xfrm flipV="1">
                    <a:off x="14348" y="4132"/>
                    <a:ext cx="290" cy="269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</p:grpSp>
            <p:grpSp>
              <p:nvGrpSpPr>
                <p:cNvPr id="87" name="Grupo 86"/>
                <p:cNvGrpSpPr/>
                <p:nvPr/>
              </p:nvGrpSpPr>
              <p:grpSpPr>
                <a:xfrm>
                  <a:off x="13913" y="3250"/>
                  <a:ext cx="767" cy="1265"/>
                  <a:chOff x="13913" y="3250"/>
                  <a:chExt cx="767" cy="1265"/>
                </a:xfrm>
              </p:grpSpPr>
              <p:cxnSp>
                <p:nvCxnSpPr>
                  <p:cNvPr id="30" name="Conector angular 29"/>
                  <p:cNvCxnSpPr/>
                  <p:nvPr/>
                </p:nvCxnSpPr>
                <p:spPr>
                  <a:xfrm flipV="1">
                    <a:off x="13913" y="4132"/>
                    <a:ext cx="561" cy="383"/>
                  </a:xfrm>
                  <a:prstGeom prst="bentConnector3">
                    <a:avLst>
                      <a:gd name="adj1" fmla="val 102852"/>
                    </a:avLst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riángulo isósceles 30"/>
                  <p:cNvSpPr/>
                  <p:nvPr/>
                </p:nvSpPr>
                <p:spPr>
                  <a:xfrm flipV="1">
                    <a:off x="14390" y="3250"/>
                    <a:ext cx="290" cy="269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</p:grpSp>
            <p:cxnSp>
              <p:nvCxnSpPr>
                <p:cNvPr id="32" name="Conector angular 31"/>
                <p:cNvCxnSpPr/>
                <p:nvPr/>
              </p:nvCxnSpPr>
              <p:spPr>
                <a:xfrm rot="16200000">
                  <a:off x="6813" y="4982"/>
                  <a:ext cx="1902" cy="1588"/>
                </a:xfrm>
                <a:prstGeom prst="bentConnector3">
                  <a:avLst>
                    <a:gd name="adj1" fmla="val 7511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angular 32"/>
                <p:cNvCxnSpPr/>
                <p:nvPr/>
              </p:nvCxnSpPr>
              <p:spPr>
                <a:xfrm rot="16200000">
                  <a:off x="7336" y="5328"/>
                  <a:ext cx="1909" cy="917"/>
                </a:xfrm>
                <a:prstGeom prst="bentConnector3">
                  <a:avLst>
                    <a:gd name="adj1" fmla="val 64611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angular 33"/>
                <p:cNvCxnSpPr/>
                <p:nvPr/>
              </p:nvCxnSpPr>
              <p:spPr>
                <a:xfrm rot="16200000">
                  <a:off x="7806" y="5603"/>
                  <a:ext cx="1874" cy="371"/>
                </a:xfrm>
                <a:prstGeom prst="bentConnector3">
                  <a:avLst>
                    <a:gd name="adj1" fmla="val 5372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angular 42"/>
                <p:cNvCxnSpPr>
                  <a:stCxn id="16" idx="0"/>
                </p:cNvCxnSpPr>
                <p:nvPr/>
              </p:nvCxnSpPr>
              <p:spPr>
                <a:xfrm rot="16200000" flipV="1">
                  <a:off x="8311" y="5638"/>
                  <a:ext cx="1904" cy="271"/>
                </a:xfrm>
                <a:prstGeom prst="bentConnector3">
                  <a:avLst>
                    <a:gd name="adj1" fmla="val 40058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angular 43"/>
                <p:cNvCxnSpPr/>
                <p:nvPr/>
              </p:nvCxnSpPr>
              <p:spPr>
                <a:xfrm rot="16200000" flipV="1">
                  <a:off x="8822" y="5337"/>
                  <a:ext cx="1904" cy="895"/>
                </a:xfrm>
                <a:prstGeom prst="bentConnector3">
                  <a:avLst>
                    <a:gd name="adj1" fmla="val 53629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angular 44"/>
                <p:cNvCxnSpPr/>
                <p:nvPr/>
              </p:nvCxnSpPr>
              <p:spPr>
                <a:xfrm rot="16200000" flipV="1">
                  <a:off x="9334" y="5015"/>
                  <a:ext cx="1888" cy="1535"/>
                </a:xfrm>
                <a:prstGeom prst="bentConnector3">
                  <a:avLst>
                    <a:gd name="adj1" fmla="val 63225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angular 45"/>
                <p:cNvCxnSpPr/>
                <p:nvPr/>
              </p:nvCxnSpPr>
              <p:spPr>
                <a:xfrm flipV="1">
                  <a:off x="6015" y="5720"/>
                  <a:ext cx="2545" cy="1001"/>
                </a:xfrm>
                <a:prstGeom prst="bentConnector3">
                  <a:avLst>
                    <a:gd name="adj1" fmla="val -48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angular 46"/>
                <p:cNvCxnSpPr>
                  <a:stCxn id="12" idx="0"/>
                </p:cNvCxnSpPr>
                <p:nvPr/>
              </p:nvCxnSpPr>
              <p:spPr>
                <a:xfrm rot="16200000">
                  <a:off x="7262" y="4850"/>
                  <a:ext cx="771" cy="2981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48" name="Rombo 47"/>
                <p:cNvSpPr/>
                <p:nvPr/>
              </p:nvSpPr>
              <p:spPr>
                <a:xfrm>
                  <a:off x="8489" y="5650"/>
                  <a:ext cx="149" cy="149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49" name="Rombo 48"/>
                <p:cNvSpPr/>
                <p:nvPr/>
              </p:nvSpPr>
              <p:spPr>
                <a:xfrm>
                  <a:off x="9053" y="5886"/>
                  <a:ext cx="149" cy="149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cxnSp>
              <p:nvCxnSpPr>
                <p:cNvPr id="50" name="Conector recto de flecha 49"/>
                <p:cNvCxnSpPr/>
                <p:nvPr/>
              </p:nvCxnSpPr>
              <p:spPr>
                <a:xfrm rot="5400000" flipV="1">
                  <a:off x="6470" y="8227"/>
                  <a:ext cx="988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headEnd type="arrow" w="med" len="med"/>
                  <a:tailEnd type="non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cto de flecha 50"/>
                <p:cNvCxnSpPr/>
                <p:nvPr/>
              </p:nvCxnSpPr>
              <p:spPr>
                <a:xfrm rot="5400000" flipV="1">
                  <a:off x="7289" y="8227"/>
                  <a:ext cx="987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cto de flecha 51"/>
                <p:cNvCxnSpPr/>
                <p:nvPr/>
              </p:nvCxnSpPr>
              <p:spPr>
                <a:xfrm rot="5400000" flipV="1">
                  <a:off x="8108" y="8227"/>
                  <a:ext cx="987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de flecha 52"/>
                <p:cNvCxnSpPr/>
                <p:nvPr/>
              </p:nvCxnSpPr>
              <p:spPr>
                <a:xfrm rot="5400000" flipV="1">
                  <a:off x="8926" y="8227"/>
                  <a:ext cx="987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de flecha 53"/>
                <p:cNvCxnSpPr/>
                <p:nvPr/>
              </p:nvCxnSpPr>
              <p:spPr>
                <a:xfrm rot="5400000" flipV="1">
                  <a:off x="9744" y="8227"/>
                  <a:ext cx="987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cto de flecha 54"/>
                <p:cNvCxnSpPr/>
                <p:nvPr/>
              </p:nvCxnSpPr>
              <p:spPr>
                <a:xfrm rot="5400000" flipV="1">
                  <a:off x="10562" y="8227"/>
                  <a:ext cx="987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cto de flecha 55"/>
                <p:cNvCxnSpPr/>
                <p:nvPr/>
              </p:nvCxnSpPr>
              <p:spPr>
                <a:xfrm rot="5400000" flipV="1">
                  <a:off x="5652" y="8217"/>
                  <a:ext cx="988" cy="1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cto de flecha 56"/>
                <p:cNvCxnSpPr/>
                <p:nvPr/>
              </p:nvCxnSpPr>
              <p:spPr>
                <a:xfrm flipH="1">
                  <a:off x="4964" y="4858"/>
                  <a:ext cx="0" cy="3898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angular 58"/>
                <p:cNvCxnSpPr/>
                <p:nvPr/>
              </p:nvCxnSpPr>
              <p:spPr>
                <a:xfrm rot="16200000" flipV="1">
                  <a:off x="4149" y="5980"/>
                  <a:ext cx="3156" cy="816"/>
                </a:xfrm>
                <a:prstGeom prst="bentConnector3">
                  <a:avLst>
                    <a:gd name="adj1" fmla="val -221"/>
                  </a:avLst>
                </a:prstGeom>
                <a:ln w="31750" cap="rnd">
                  <a:solidFill>
                    <a:prstClr val="black"/>
                  </a:solidFill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0" name="Rombo 59"/>
                <p:cNvSpPr/>
                <p:nvPr/>
              </p:nvSpPr>
              <p:spPr>
                <a:xfrm>
                  <a:off x="6064" y="7900"/>
                  <a:ext cx="149" cy="149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61" name="Cuadro de texto 60"/>
                <p:cNvSpPr txBox="1"/>
                <p:nvPr/>
              </p:nvSpPr>
              <p:spPr>
                <a:xfrm>
                  <a:off x="4510" y="8644"/>
                  <a:ext cx="8443" cy="1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es-MX" altLang="en-US" b="1"/>
                    <a:t>S</a:t>
                  </a:r>
                  <a:r>
                    <a:rPr lang="es-MX" altLang="en-US" baseline="-25000"/>
                    <a:t>OUT</a:t>
                  </a:r>
                  <a:r>
                    <a:rPr lang="es-MX" altLang="en-US"/>
                    <a:t>         </a:t>
                  </a:r>
                  <a:r>
                    <a:rPr lang="es-MX" altLang="en-US" b="1"/>
                    <a:t>S</a:t>
                  </a:r>
                  <a:r>
                    <a:rPr lang="es-MX" altLang="en-US" baseline="-25000"/>
                    <a:t>IN</a:t>
                  </a:r>
                  <a:r>
                    <a:rPr lang="es-MX" altLang="en-US"/>
                    <a:t>     </a:t>
                  </a:r>
                  <a:r>
                    <a:rPr lang="es-MX" altLang="en-US" b="1"/>
                    <a:t>T</a:t>
                  </a:r>
                  <a:r>
                    <a:rPr lang="es-MX" altLang="en-US" baseline="-25000"/>
                    <a:t>IN</a:t>
                  </a:r>
                  <a:r>
                    <a:rPr lang="es-MX" altLang="en-US"/>
                    <a:t>    </a:t>
                  </a:r>
                  <a:r>
                    <a:rPr lang="es-MX" altLang="en-US" b="1"/>
                    <a:t>T</a:t>
                  </a:r>
                  <a:r>
                    <a:rPr lang="es-MX" altLang="en-US" baseline="-25000"/>
                    <a:t>OUT</a:t>
                  </a:r>
                  <a:r>
                    <a:rPr lang="es-MX" altLang="en-US"/>
                    <a:t>    </a:t>
                  </a:r>
                  <a:r>
                    <a:rPr lang="es-MX" altLang="en-US" b="1"/>
                    <a:t>RR      FF      P        B      Gnd</a:t>
                  </a:r>
                  <a:endParaRPr lang="es-MX" altLang="en-US" b="1"/>
                </a:p>
              </p:txBody>
            </p:sp>
            <p:grpSp>
              <p:nvGrpSpPr>
                <p:cNvPr id="83" name="Grupo 82"/>
                <p:cNvGrpSpPr/>
                <p:nvPr/>
              </p:nvGrpSpPr>
              <p:grpSpPr>
                <a:xfrm>
                  <a:off x="11704" y="7783"/>
                  <a:ext cx="510" cy="897"/>
                  <a:chOff x="11704" y="7783"/>
                  <a:chExt cx="510" cy="897"/>
                </a:xfrm>
              </p:grpSpPr>
              <p:cxnSp>
                <p:nvCxnSpPr>
                  <p:cNvPr id="62" name="Conector recto de flecha 61"/>
                  <p:cNvCxnSpPr/>
                  <p:nvPr/>
                </p:nvCxnSpPr>
                <p:spPr>
                  <a:xfrm rot="5400000" flipV="1">
                    <a:off x="11641" y="8095"/>
                    <a:ext cx="635" cy="10"/>
                  </a:xfrm>
                  <a:prstGeom prst="straightConnector1">
                    <a:avLst/>
                  </a:prstGeom>
                  <a:ln w="31750" cap="rnd">
                    <a:solidFill>
                      <a:prstClr val="black"/>
                    </a:solidFill>
                    <a:round/>
                    <a:headEnd type="none"/>
                    <a:tailEnd type="none" w="med" len="med"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onector recto de flecha 62"/>
                  <p:cNvCxnSpPr/>
                  <p:nvPr/>
                </p:nvCxnSpPr>
                <p:spPr>
                  <a:xfrm rot="10800000" flipV="1">
                    <a:off x="11704" y="8441"/>
                    <a:ext cx="510" cy="0"/>
                  </a:xfrm>
                  <a:prstGeom prst="straightConnector1">
                    <a:avLst/>
                  </a:prstGeom>
                  <a:ln w="31750" cap="rnd">
                    <a:solidFill>
                      <a:prstClr val="black"/>
                    </a:solidFill>
                    <a:round/>
                    <a:headEnd type="none"/>
                    <a:tailEnd type="none" w="med" len="med"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ector recto de flecha 63"/>
                  <p:cNvCxnSpPr/>
                  <p:nvPr/>
                </p:nvCxnSpPr>
                <p:spPr>
                  <a:xfrm rot="10800000" flipV="1">
                    <a:off x="11789" y="8561"/>
                    <a:ext cx="340" cy="0"/>
                  </a:xfrm>
                  <a:prstGeom prst="straightConnector1">
                    <a:avLst/>
                  </a:prstGeom>
                  <a:ln w="31750" cap="rnd">
                    <a:solidFill>
                      <a:prstClr val="black"/>
                    </a:solidFill>
                    <a:round/>
                    <a:headEnd type="none"/>
                    <a:tailEnd type="none" w="med" len="med"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onector recto de flecha 64"/>
                  <p:cNvCxnSpPr/>
                  <p:nvPr/>
                </p:nvCxnSpPr>
                <p:spPr>
                  <a:xfrm rot="10800000" flipV="1">
                    <a:off x="11902" y="8680"/>
                    <a:ext cx="113" cy="0"/>
                  </a:xfrm>
                  <a:prstGeom prst="straightConnector1">
                    <a:avLst/>
                  </a:prstGeom>
                  <a:ln w="31750" cap="rnd">
                    <a:solidFill>
                      <a:prstClr val="black"/>
                    </a:solidFill>
                    <a:round/>
                    <a:headEnd type="none"/>
                    <a:tailEnd type="none" w="med" len="med"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7" name="Conector recto de flecha 66"/>
                <p:cNvCxnSpPr/>
                <p:nvPr/>
              </p:nvCxnSpPr>
              <p:spPr>
                <a:xfrm rot="5400000" flipV="1">
                  <a:off x="8558" y="2727"/>
                  <a:ext cx="987" cy="0"/>
                </a:xfrm>
                <a:prstGeom prst="straightConnector1">
                  <a:avLst/>
                </a:prstGeom>
                <a:ln w="31750" cap="rnd">
                  <a:solidFill>
                    <a:prstClr val="black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9" name="Rombo 68"/>
                <p:cNvSpPr/>
                <p:nvPr/>
              </p:nvSpPr>
              <p:spPr>
                <a:xfrm>
                  <a:off x="6890" y="8158"/>
                  <a:ext cx="149" cy="149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cxnSp>
              <p:nvCxnSpPr>
                <p:cNvPr id="70" name="Conector angular 69"/>
                <p:cNvCxnSpPr>
                  <a:stCxn id="69" idx="0"/>
                </p:cNvCxnSpPr>
                <p:nvPr/>
              </p:nvCxnSpPr>
              <p:spPr>
                <a:xfrm rot="16200000" flipV="1">
                  <a:off x="3597" y="4791"/>
                  <a:ext cx="4197" cy="2537"/>
                </a:xfrm>
                <a:prstGeom prst="bentConnector3">
                  <a:avLst>
                    <a:gd name="adj1" fmla="val -1763"/>
                  </a:avLst>
                </a:prstGeom>
                <a:ln w="31750" cap="rnd">
                  <a:solidFill>
                    <a:prstClr val="black"/>
                  </a:solidFill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ángulo 70"/>
                <p:cNvSpPr/>
                <p:nvPr/>
              </p:nvSpPr>
              <p:spPr>
                <a:xfrm>
                  <a:off x="4926" y="1215"/>
                  <a:ext cx="1720" cy="1002"/>
                </a:xfrm>
                <a:prstGeom prst="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Fuente</a:t>
                  </a:r>
                  <a:endParaRPr lang="es-MX" altLang="en-US"/>
                </a:p>
                <a:p>
                  <a:pPr algn="ctr"/>
                  <a:endParaRPr lang="es-MX" altLang="en-US"/>
                </a:p>
              </p:txBody>
            </p:sp>
            <p:grpSp>
              <p:nvGrpSpPr>
                <p:cNvPr id="77" name="Grupo 76"/>
                <p:cNvGrpSpPr/>
                <p:nvPr/>
              </p:nvGrpSpPr>
              <p:grpSpPr>
                <a:xfrm>
                  <a:off x="5322" y="1616"/>
                  <a:ext cx="908" cy="493"/>
                  <a:chOff x="3266" y="1694"/>
                  <a:chExt cx="908" cy="493"/>
                </a:xfrm>
              </p:grpSpPr>
              <p:cxnSp>
                <p:nvCxnSpPr>
                  <p:cNvPr id="72" name="Conector recto 71"/>
                  <p:cNvCxnSpPr/>
                  <p:nvPr/>
                </p:nvCxnSpPr>
                <p:spPr>
                  <a:xfrm flipV="1">
                    <a:off x="3783" y="2046"/>
                    <a:ext cx="170" cy="1"/>
                  </a:xfrm>
                  <a:prstGeom prst="line">
                    <a:avLst/>
                  </a:prstGeom>
                  <a:ln w="31750" cap="rnd">
                    <a:solidFill>
                      <a:prstClr val="black"/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cto 72"/>
                  <p:cNvCxnSpPr/>
                  <p:nvPr/>
                </p:nvCxnSpPr>
                <p:spPr>
                  <a:xfrm flipV="1">
                    <a:off x="3492" y="2046"/>
                    <a:ext cx="170" cy="1"/>
                  </a:xfrm>
                  <a:prstGeom prst="line">
                    <a:avLst/>
                  </a:prstGeom>
                  <a:ln w="31750" cap="rnd">
                    <a:solidFill>
                      <a:prstClr val="black"/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onector recto 73"/>
                  <p:cNvCxnSpPr/>
                  <p:nvPr/>
                </p:nvCxnSpPr>
                <p:spPr>
                  <a:xfrm rot="5400000" flipV="1">
                    <a:off x="3579" y="2046"/>
                    <a:ext cx="170" cy="1"/>
                  </a:xfrm>
                  <a:prstGeom prst="line">
                    <a:avLst/>
                  </a:prstGeom>
                  <a:ln w="57150" cap="rnd">
                    <a:solidFill>
                      <a:prstClr val="black"/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onector recto 74"/>
                  <p:cNvCxnSpPr/>
                  <p:nvPr/>
                </p:nvCxnSpPr>
                <p:spPr>
                  <a:xfrm rot="5400000" flipV="1">
                    <a:off x="3632" y="2046"/>
                    <a:ext cx="283" cy="1"/>
                  </a:xfrm>
                  <a:prstGeom prst="line">
                    <a:avLst/>
                  </a:prstGeom>
                  <a:ln w="31750" cap="rnd">
                    <a:solidFill>
                      <a:prstClr val="black"/>
                    </a:solidFill>
                    <a:round/>
                  </a:ln>
                </p:spPr>
                <p:style>
                  <a:lnRef idx="0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Cuadro de texto 75"/>
                  <p:cNvSpPr txBox="1"/>
                  <p:nvPr/>
                </p:nvSpPr>
                <p:spPr>
                  <a:xfrm>
                    <a:off x="3266" y="1694"/>
                    <a:ext cx="909" cy="3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s-MX" altLang="en-US" sz="1000" b="1">
                        <a:latin typeface="SimSun" panose="02010600030101010101" pitchFamily="2" charset="-122"/>
                        <a:ea typeface="SimSun" panose="02010600030101010101" pitchFamily="2" charset="-122"/>
                      </a:rPr>
                      <a:t>－  ＋</a:t>
                    </a:r>
                    <a:endParaRPr lang="es-MX" altLang="en-US" sz="1000" b="1">
                      <a:latin typeface="SimSun" panose="02010600030101010101" pitchFamily="2" charset="-122"/>
                      <a:ea typeface="SimSun" panose="02010600030101010101" pitchFamily="2" charset="-122"/>
                    </a:endParaRPr>
                  </a:p>
                </p:txBody>
              </p:sp>
            </p:grpSp>
            <p:grpSp>
              <p:nvGrpSpPr>
                <p:cNvPr id="84" name="Grupo 83"/>
                <p:cNvGrpSpPr/>
                <p:nvPr/>
              </p:nvGrpSpPr>
              <p:grpSpPr>
                <a:xfrm>
                  <a:off x="6646" y="1072"/>
                  <a:ext cx="596" cy="414"/>
                  <a:chOff x="6646" y="1072"/>
                  <a:chExt cx="596" cy="414"/>
                </a:xfrm>
              </p:grpSpPr>
              <p:cxnSp>
                <p:nvCxnSpPr>
                  <p:cNvPr id="78" name="Conector angular 77"/>
                  <p:cNvCxnSpPr/>
                  <p:nvPr/>
                </p:nvCxnSpPr>
                <p:spPr>
                  <a:xfrm flipV="1">
                    <a:off x="6646" y="1102"/>
                    <a:ext cx="489" cy="385"/>
                  </a:xfrm>
                  <a:prstGeom prst="bentConnector3">
                    <a:avLst>
                      <a:gd name="adj1" fmla="val 99182"/>
                    </a:avLst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Triángulo isósceles 78"/>
                  <p:cNvSpPr/>
                  <p:nvPr/>
                </p:nvSpPr>
                <p:spPr>
                  <a:xfrm>
                    <a:off x="7024" y="1072"/>
                    <a:ext cx="218" cy="218"/>
                  </a:xfrm>
                  <a:prstGeom prst="triangl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</p:grpSp>
            <p:grpSp>
              <p:nvGrpSpPr>
                <p:cNvPr id="85" name="Grupo 84"/>
                <p:cNvGrpSpPr/>
                <p:nvPr/>
              </p:nvGrpSpPr>
              <p:grpSpPr>
                <a:xfrm>
                  <a:off x="6646" y="1883"/>
                  <a:ext cx="628" cy="340"/>
                  <a:chOff x="6646" y="1883"/>
                  <a:chExt cx="628" cy="340"/>
                </a:xfrm>
              </p:grpSpPr>
              <p:cxnSp>
                <p:nvCxnSpPr>
                  <p:cNvPr id="80" name="Conector angular 79"/>
                  <p:cNvCxnSpPr/>
                  <p:nvPr/>
                </p:nvCxnSpPr>
                <p:spPr>
                  <a:xfrm>
                    <a:off x="6646" y="1883"/>
                    <a:ext cx="488" cy="341"/>
                  </a:xfrm>
                  <a:prstGeom prst="bentConnector3">
                    <a:avLst>
                      <a:gd name="adj1" fmla="val 99385"/>
                    </a:avLst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Conector recto 81"/>
                  <p:cNvCxnSpPr/>
                  <p:nvPr/>
                </p:nvCxnSpPr>
                <p:spPr>
                  <a:xfrm>
                    <a:off x="6992" y="2223"/>
                    <a:ext cx="283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2" name="Grupo 191"/>
          <p:cNvGrpSpPr/>
          <p:nvPr/>
        </p:nvGrpSpPr>
        <p:grpSpPr>
          <a:xfrm>
            <a:off x="7660005" y="3981450"/>
            <a:ext cx="4255770" cy="2433320"/>
            <a:chOff x="12005" y="5696"/>
            <a:chExt cx="6702" cy="3832"/>
          </a:xfrm>
        </p:grpSpPr>
        <p:sp>
          <p:nvSpPr>
            <p:cNvPr id="191" name="Rectángulo redondeado 190"/>
            <p:cNvSpPr/>
            <p:nvPr/>
          </p:nvSpPr>
          <p:spPr>
            <a:xfrm>
              <a:off x="12005" y="5696"/>
              <a:ext cx="6702" cy="3832"/>
            </a:xfrm>
            <a:prstGeom prst="roundRect">
              <a:avLst>
                <a:gd name="adj" fmla="val 634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/>
              <a:r>
                <a:rPr lang="es-MX" altLang="en-US" b="1">
                  <a:solidFill>
                    <a:schemeClr val="tx1"/>
                  </a:solidFill>
                </a:rPr>
                <a:t>Panel control</a:t>
              </a:r>
              <a:endParaRPr lang="es-MX" altLang="en-US" b="1">
                <a:solidFill>
                  <a:schemeClr val="tx1"/>
                </a:solidFill>
              </a:endParaRPr>
            </a:p>
          </p:txBody>
        </p:sp>
        <p:sp>
          <p:nvSpPr>
            <p:cNvPr id="190" name="Rectángulo redondeado 189"/>
            <p:cNvSpPr/>
            <p:nvPr/>
          </p:nvSpPr>
          <p:spPr>
            <a:xfrm>
              <a:off x="13388" y="7683"/>
              <a:ext cx="826" cy="1464"/>
            </a:xfrm>
            <a:prstGeom prst="roundRect">
              <a:avLst>
                <a:gd name="adj" fmla="val 7033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r"/>
              <a:endParaRPr lang="es-MX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183" name="Grupo 182"/>
            <p:cNvGrpSpPr/>
            <p:nvPr/>
          </p:nvGrpSpPr>
          <p:grpSpPr>
            <a:xfrm rot="0">
              <a:off x="12206" y="6430"/>
              <a:ext cx="6250" cy="3097"/>
              <a:chOff x="12014" y="5922"/>
              <a:chExt cx="6250" cy="3031"/>
            </a:xfrm>
          </p:grpSpPr>
          <p:grpSp>
            <p:nvGrpSpPr>
              <p:cNvPr id="182" name="Grupo 181"/>
              <p:cNvGrpSpPr/>
              <p:nvPr/>
            </p:nvGrpSpPr>
            <p:grpSpPr>
              <a:xfrm>
                <a:off x="12014" y="5922"/>
                <a:ext cx="6250" cy="2727"/>
                <a:chOff x="12014" y="5922"/>
                <a:chExt cx="6250" cy="2727"/>
              </a:xfrm>
            </p:grpSpPr>
            <p:sp>
              <p:nvSpPr>
                <p:cNvPr id="181" name="Rectángulo redondeado 180"/>
                <p:cNvSpPr/>
                <p:nvPr/>
              </p:nvSpPr>
              <p:spPr>
                <a:xfrm>
                  <a:off x="15407" y="6990"/>
                  <a:ext cx="826" cy="609"/>
                </a:xfrm>
                <a:prstGeom prst="roundRect">
                  <a:avLst>
                    <a:gd name="adj" fmla="val 7033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p>
                  <a:pPr algn="r"/>
                  <a:endParaRPr lang="es-MX" altLang="en-US" b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5" name="Grupo 104"/>
                <p:cNvGrpSpPr/>
                <p:nvPr/>
              </p:nvGrpSpPr>
              <p:grpSpPr>
                <a:xfrm rot="0">
                  <a:off x="15472" y="6927"/>
                  <a:ext cx="435" cy="748"/>
                  <a:chOff x="15968" y="5489"/>
                  <a:chExt cx="548" cy="943"/>
                </a:xfrm>
              </p:grpSpPr>
              <p:cxnSp>
                <p:nvCxnSpPr>
                  <p:cNvPr id="96" name="Conector recto 95"/>
                  <p:cNvCxnSpPr/>
                  <p:nvPr/>
                </p:nvCxnSpPr>
                <p:spPr>
                  <a:xfrm>
                    <a:off x="16028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97" name="Conector recto 96"/>
                  <p:cNvCxnSpPr/>
                  <p:nvPr/>
                </p:nvCxnSpPr>
                <p:spPr>
                  <a:xfrm>
                    <a:off x="16268" y="6092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98" name="Conector recto 97"/>
                  <p:cNvCxnSpPr/>
                  <p:nvPr/>
                </p:nvCxnSpPr>
                <p:spPr>
                  <a:xfrm>
                    <a:off x="16456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01" name="Conector recto 100"/>
                  <p:cNvCxnSpPr/>
                  <p:nvPr/>
                </p:nvCxnSpPr>
                <p:spPr>
                  <a:xfrm>
                    <a:off x="16042" y="5862"/>
                    <a:ext cx="226" cy="254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02" name="Rombo 101"/>
                  <p:cNvSpPr/>
                  <p:nvPr/>
                </p:nvSpPr>
                <p:spPr>
                  <a:xfrm>
                    <a:off x="15968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03" name="Rombo 102"/>
                  <p:cNvSpPr/>
                  <p:nvPr/>
                </p:nvSpPr>
                <p:spPr>
                  <a:xfrm>
                    <a:off x="16396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04" name="Rombo 103"/>
                  <p:cNvSpPr/>
                  <p:nvPr/>
                </p:nvSpPr>
                <p:spPr>
                  <a:xfrm>
                    <a:off x="16208" y="6052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</p:grpSp>
            <p:grpSp>
              <p:nvGrpSpPr>
                <p:cNvPr id="133" name="Grupo 132"/>
                <p:cNvGrpSpPr/>
                <p:nvPr/>
              </p:nvGrpSpPr>
              <p:grpSpPr>
                <a:xfrm rot="0">
                  <a:off x="12014" y="7163"/>
                  <a:ext cx="2133" cy="1335"/>
                  <a:chOff x="12722" y="4879"/>
                  <a:chExt cx="2689" cy="1683"/>
                </a:xfrm>
              </p:grpSpPr>
              <p:grpSp>
                <p:nvGrpSpPr>
                  <p:cNvPr id="122" name="Grupo 121"/>
                  <p:cNvGrpSpPr/>
                  <p:nvPr/>
                </p:nvGrpSpPr>
                <p:grpSpPr>
                  <a:xfrm>
                    <a:off x="14347" y="4879"/>
                    <a:ext cx="1035" cy="548"/>
                    <a:chOff x="14347" y="4879"/>
                    <a:chExt cx="1035" cy="548"/>
                  </a:xfrm>
                </p:grpSpPr>
                <p:cxnSp>
                  <p:nvCxnSpPr>
                    <p:cNvPr id="115" name="Conector recto 114"/>
                    <p:cNvCxnSpPr/>
                    <p:nvPr/>
                  </p:nvCxnSpPr>
                  <p:spPr>
                    <a:xfrm rot="16200000">
                      <a:off x="14517" y="519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6" name="Conector recto 115"/>
                    <p:cNvCxnSpPr/>
                    <p:nvPr/>
                  </p:nvCxnSpPr>
                  <p:spPr>
                    <a:xfrm rot="16200000">
                      <a:off x="15212" y="495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7" name="Conector recto 116"/>
                    <p:cNvCxnSpPr/>
                    <p:nvPr/>
                  </p:nvCxnSpPr>
                  <p:spPr>
                    <a:xfrm rot="16200000">
                      <a:off x="14517" y="4769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8" name="Conector recto 117"/>
                    <p:cNvCxnSpPr/>
                    <p:nvPr/>
                  </p:nvCxnSpPr>
                  <p:spPr>
                    <a:xfrm flipV="1">
                      <a:off x="14720" y="5124"/>
                      <a:ext cx="351" cy="229"/>
                    </a:xfrm>
                    <a:prstGeom prst="line">
                      <a:avLst/>
                    </a:prstGeom>
                    <a:ln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sp>
                  <p:nvSpPr>
                    <p:cNvPr id="119" name="Rombo 118"/>
                    <p:cNvSpPr/>
                    <p:nvPr/>
                  </p:nvSpPr>
                  <p:spPr>
                    <a:xfrm rot="16200000">
                      <a:off x="14657" y="530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0" name="Rombo 119"/>
                    <p:cNvSpPr/>
                    <p:nvPr/>
                  </p:nvSpPr>
                  <p:spPr>
                    <a:xfrm rot="16200000">
                      <a:off x="14657" y="4879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1" name="Rombo 120"/>
                    <p:cNvSpPr/>
                    <p:nvPr/>
                  </p:nvSpPr>
                  <p:spPr>
                    <a:xfrm rot="16200000">
                      <a:off x="15002" y="506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</p:grpSp>
              <p:grpSp>
                <p:nvGrpSpPr>
                  <p:cNvPr id="123" name="Grupo 122"/>
                  <p:cNvGrpSpPr/>
                  <p:nvPr/>
                </p:nvGrpSpPr>
                <p:grpSpPr>
                  <a:xfrm>
                    <a:off x="14376" y="5982"/>
                    <a:ext cx="1035" cy="548"/>
                    <a:chOff x="14347" y="4879"/>
                    <a:chExt cx="1035" cy="548"/>
                  </a:xfrm>
                </p:grpSpPr>
                <p:cxnSp>
                  <p:nvCxnSpPr>
                    <p:cNvPr id="124" name="Conector recto 123"/>
                    <p:cNvCxnSpPr/>
                    <p:nvPr/>
                  </p:nvCxnSpPr>
                  <p:spPr>
                    <a:xfrm rot="16200000">
                      <a:off x="14517" y="519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5" name="Conector recto 124"/>
                    <p:cNvCxnSpPr/>
                    <p:nvPr/>
                  </p:nvCxnSpPr>
                  <p:spPr>
                    <a:xfrm rot="16200000">
                      <a:off x="15212" y="495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6" name="Conector recto 125"/>
                    <p:cNvCxnSpPr/>
                    <p:nvPr/>
                  </p:nvCxnSpPr>
                  <p:spPr>
                    <a:xfrm rot="16200000">
                      <a:off x="14517" y="4769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7" name="Conector recto 126"/>
                    <p:cNvCxnSpPr/>
                    <p:nvPr/>
                  </p:nvCxnSpPr>
                  <p:spPr>
                    <a:xfrm flipV="1">
                      <a:off x="14720" y="5124"/>
                      <a:ext cx="351" cy="229"/>
                    </a:xfrm>
                    <a:prstGeom prst="line">
                      <a:avLst/>
                    </a:prstGeom>
                    <a:ln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sp>
                  <p:nvSpPr>
                    <p:cNvPr id="128" name="Rombo 127"/>
                    <p:cNvSpPr/>
                    <p:nvPr/>
                  </p:nvSpPr>
                  <p:spPr>
                    <a:xfrm rot="16200000">
                      <a:off x="14657" y="530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9" name="Rombo 128"/>
                    <p:cNvSpPr/>
                    <p:nvPr/>
                  </p:nvSpPr>
                  <p:spPr>
                    <a:xfrm rot="16200000">
                      <a:off x="14657" y="4879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30" name="Rombo 129"/>
                    <p:cNvSpPr/>
                    <p:nvPr/>
                  </p:nvSpPr>
                  <p:spPr>
                    <a:xfrm rot="16200000">
                      <a:off x="15002" y="506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s-MX" altLang="en-US"/>
                    </a:p>
                  </p:txBody>
                </p:sp>
              </p:grpSp>
              <p:cxnSp>
                <p:nvCxnSpPr>
                  <p:cNvPr id="131" name="Conector recto 130"/>
                  <p:cNvCxnSpPr/>
                  <p:nvPr/>
                </p:nvCxnSpPr>
                <p:spPr>
                  <a:xfrm flipH="1" flipV="1">
                    <a:off x="14983" y="5056"/>
                    <a:ext cx="0" cy="1336"/>
                  </a:xfrm>
                  <a:prstGeom prst="line">
                    <a:avLst/>
                  </a:prstGeom>
                  <a:ln w="6350" cap="flat" cmpd="sng" algn="ctr">
                    <a:solidFill>
                      <a:prstClr val="black"/>
                    </a:solidFill>
                    <a:prstDash val="dash"/>
                    <a:miter lim="800000"/>
                  </a:ln>
                </p:spPr>
                <p:style>
                  <a:lnRef idx="0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2" name="Cuadro de texto 131"/>
                  <p:cNvSpPr txBox="1"/>
                  <p:nvPr/>
                </p:nvSpPr>
                <p:spPr>
                  <a:xfrm>
                    <a:off x="12722" y="4979"/>
                    <a:ext cx="1494" cy="1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indent="0" algn="r" fontAlgn="auto">
                      <a:spcAft>
                        <a:spcPts val="1600"/>
                      </a:spcAft>
                    </a:pPr>
                    <a:r>
                      <a:rPr lang="es-MX" altLang="en-US" sz="900"/>
                      <a:t>Seguridad</a:t>
                    </a:r>
                    <a:endParaRPr lang="es-MX" altLang="en-US" sz="900"/>
                  </a:p>
                  <a:p>
                    <a:pPr indent="0" algn="r" fontAlgn="auto">
                      <a:spcAft>
                        <a:spcPts val="800"/>
                      </a:spcAft>
                    </a:pPr>
                    <a:r>
                      <a:rPr lang="es-MX" altLang="en-US" sz="900"/>
                      <a:t>~ 110 VAC</a:t>
                    </a:r>
                    <a:endParaRPr lang="es-MX" altLang="en-US" sz="900"/>
                  </a:p>
                  <a:p>
                    <a:pPr algn="r"/>
                    <a:r>
                      <a:rPr lang="es-MX" altLang="en-US" sz="900"/>
                      <a:t>Timer</a:t>
                    </a:r>
                    <a:endParaRPr lang="es-MX" altLang="en-US" sz="900"/>
                  </a:p>
                </p:txBody>
              </p:sp>
            </p:grpSp>
            <p:grpSp>
              <p:nvGrpSpPr>
                <p:cNvPr id="134" name="Grupo 133"/>
                <p:cNvGrpSpPr/>
                <p:nvPr/>
              </p:nvGrpSpPr>
              <p:grpSpPr>
                <a:xfrm rot="5400000">
                  <a:off x="13909" y="5765"/>
                  <a:ext cx="435" cy="748"/>
                  <a:chOff x="15968" y="5489"/>
                  <a:chExt cx="548" cy="943"/>
                </a:xfrm>
              </p:grpSpPr>
              <p:cxnSp>
                <p:nvCxnSpPr>
                  <p:cNvPr id="135" name="Conector recto 134"/>
                  <p:cNvCxnSpPr/>
                  <p:nvPr/>
                </p:nvCxnSpPr>
                <p:spPr>
                  <a:xfrm>
                    <a:off x="16028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6" name="Conector recto 135"/>
                  <p:cNvCxnSpPr/>
                  <p:nvPr/>
                </p:nvCxnSpPr>
                <p:spPr>
                  <a:xfrm>
                    <a:off x="16268" y="6092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7" name="Conector recto 136"/>
                  <p:cNvCxnSpPr/>
                  <p:nvPr/>
                </p:nvCxnSpPr>
                <p:spPr>
                  <a:xfrm>
                    <a:off x="16456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8" name="Conector recto 137"/>
                  <p:cNvCxnSpPr/>
                  <p:nvPr/>
                </p:nvCxnSpPr>
                <p:spPr>
                  <a:xfrm>
                    <a:off x="16042" y="5862"/>
                    <a:ext cx="226" cy="254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39" name="Rombo 138"/>
                  <p:cNvSpPr/>
                  <p:nvPr/>
                </p:nvSpPr>
                <p:spPr>
                  <a:xfrm>
                    <a:off x="15968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40" name="Rombo 139"/>
                  <p:cNvSpPr/>
                  <p:nvPr/>
                </p:nvSpPr>
                <p:spPr>
                  <a:xfrm>
                    <a:off x="16396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41" name="Rombo 140"/>
                  <p:cNvSpPr/>
                  <p:nvPr/>
                </p:nvSpPr>
                <p:spPr>
                  <a:xfrm>
                    <a:off x="16208" y="6052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s-MX" altLang="en-US"/>
                  </a:p>
                </p:txBody>
              </p:sp>
            </p:grpSp>
            <p:cxnSp>
              <p:nvCxnSpPr>
                <p:cNvPr id="144" name="Conector recto 143"/>
                <p:cNvCxnSpPr/>
                <p:nvPr/>
              </p:nvCxnSpPr>
              <p:spPr>
                <a:xfrm flipH="1">
                  <a:off x="12089" y="7547"/>
                  <a:ext cx="1219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cto 144"/>
                <p:cNvCxnSpPr/>
                <p:nvPr/>
              </p:nvCxnSpPr>
              <p:spPr>
                <a:xfrm flipH="1">
                  <a:off x="12093" y="6159"/>
                  <a:ext cx="1652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cto 145"/>
                <p:cNvCxnSpPr/>
                <p:nvPr/>
              </p:nvCxnSpPr>
              <p:spPr>
                <a:xfrm flipH="1" flipV="1">
                  <a:off x="12083" y="6150"/>
                  <a:ext cx="0" cy="1406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ortar rectángulo de esquina sencilla 148"/>
                <p:cNvSpPr/>
                <p:nvPr/>
              </p:nvSpPr>
              <p:spPr>
                <a:xfrm>
                  <a:off x="16784" y="6489"/>
                  <a:ext cx="656" cy="843"/>
                </a:xfrm>
                <a:prstGeom prst="snip1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F</a:t>
                  </a:r>
                  <a:endParaRPr lang="es-MX" altLang="en-US"/>
                </a:p>
              </p:txBody>
            </p:sp>
            <p:sp>
              <p:nvSpPr>
                <p:cNvPr id="150" name="Recortar rectángulo de esquina sencilla 149"/>
                <p:cNvSpPr/>
                <p:nvPr/>
              </p:nvSpPr>
              <p:spPr>
                <a:xfrm>
                  <a:off x="17608" y="6489"/>
                  <a:ext cx="656" cy="843"/>
                </a:xfrm>
                <a:prstGeom prst="snip1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s-MX" altLang="en-US"/>
                    <a:t>R</a:t>
                  </a:r>
                  <a:endParaRPr lang="es-MX" altLang="en-US"/>
                </a:p>
              </p:txBody>
            </p:sp>
            <p:cxnSp>
              <p:nvCxnSpPr>
                <p:cNvPr id="154" name="Conector angular 153"/>
                <p:cNvCxnSpPr>
                  <a:endCxn id="149" idx="3"/>
                </p:cNvCxnSpPr>
                <p:nvPr/>
              </p:nvCxnSpPr>
              <p:spPr>
                <a:xfrm>
                  <a:off x="14486" y="6309"/>
                  <a:ext cx="2626" cy="180"/>
                </a:xfrm>
                <a:prstGeom prst="bentConnector2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Conector angular 154"/>
                <p:cNvCxnSpPr/>
                <p:nvPr/>
              </p:nvCxnSpPr>
              <p:spPr>
                <a:xfrm>
                  <a:off x="14501" y="5977"/>
                  <a:ext cx="3435" cy="509"/>
                </a:xfrm>
                <a:prstGeom prst="bentConnector2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ector recto 155"/>
                <p:cNvCxnSpPr/>
                <p:nvPr/>
              </p:nvCxnSpPr>
              <p:spPr>
                <a:xfrm flipV="1">
                  <a:off x="15518" y="5965"/>
                  <a:ext cx="0" cy="98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Conector recto 156"/>
                <p:cNvCxnSpPr/>
                <p:nvPr/>
              </p:nvCxnSpPr>
              <p:spPr>
                <a:xfrm flipH="1" flipV="1">
                  <a:off x="15862" y="6309"/>
                  <a:ext cx="0" cy="66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ombo 157"/>
                <p:cNvSpPr/>
                <p:nvPr/>
              </p:nvSpPr>
              <p:spPr>
                <a:xfrm rot="16200000">
                  <a:off x="15472" y="5928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159" name="Rombo 158"/>
                <p:cNvSpPr/>
                <p:nvPr/>
              </p:nvSpPr>
              <p:spPr>
                <a:xfrm rot="16200000">
                  <a:off x="15812" y="6262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160" name="Rectángulo 159"/>
                <p:cNvSpPr/>
                <p:nvPr/>
              </p:nvSpPr>
              <p:spPr>
                <a:xfrm>
                  <a:off x="16036" y="7138"/>
                  <a:ext cx="119" cy="330"/>
                </a:xfrm>
                <a:prstGeom prst="rect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cxnSp>
              <p:nvCxnSpPr>
                <p:cNvPr id="161" name="Conector recto 160"/>
                <p:cNvCxnSpPr/>
                <p:nvPr/>
              </p:nvCxnSpPr>
              <p:spPr>
                <a:xfrm>
                  <a:off x="16097" y="6921"/>
                  <a:ext cx="0" cy="227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Conector recto 161"/>
                <p:cNvCxnSpPr/>
                <p:nvPr/>
              </p:nvCxnSpPr>
              <p:spPr>
                <a:xfrm>
                  <a:off x="16097" y="7469"/>
                  <a:ext cx="0" cy="227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grpSp>
              <p:nvGrpSpPr>
                <p:cNvPr id="167" name="Grupo 166"/>
                <p:cNvGrpSpPr/>
                <p:nvPr/>
              </p:nvGrpSpPr>
              <p:grpSpPr>
                <a:xfrm>
                  <a:off x="16281" y="6938"/>
                  <a:ext cx="196" cy="348"/>
                  <a:chOff x="12885" y="8893"/>
                  <a:chExt cx="510" cy="897"/>
                </a:xfrm>
              </p:grpSpPr>
              <p:cxnSp>
                <p:nvCxnSpPr>
                  <p:cNvPr id="163" name="Conector recto de flecha 162"/>
                  <p:cNvCxnSpPr/>
                  <p:nvPr/>
                </p:nvCxnSpPr>
                <p:spPr>
                  <a:xfrm rot="5400000" flipV="1">
                    <a:off x="12822" y="9205"/>
                    <a:ext cx="635" cy="1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ector recto de flecha 163"/>
                  <p:cNvCxnSpPr/>
                  <p:nvPr/>
                </p:nvCxnSpPr>
                <p:spPr>
                  <a:xfrm rot="10800000" flipV="1">
                    <a:off x="12885" y="9551"/>
                    <a:ext cx="510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Conector recto de flecha 164"/>
                  <p:cNvCxnSpPr/>
                  <p:nvPr/>
                </p:nvCxnSpPr>
                <p:spPr>
                  <a:xfrm rot="10800000" flipV="1">
                    <a:off x="12970" y="9671"/>
                    <a:ext cx="340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Conector recto de flecha 165"/>
                  <p:cNvCxnSpPr/>
                  <p:nvPr/>
                </p:nvCxnSpPr>
                <p:spPr>
                  <a:xfrm rot="10800000" flipV="1">
                    <a:off x="13083" y="9790"/>
                    <a:ext cx="113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8" name="Conector recto 167"/>
                <p:cNvCxnSpPr/>
                <p:nvPr/>
              </p:nvCxnSpPr>
              <p:spPr>
                <a:xfrm flipV="1">
                  <a:off x="16085" y="6935"/>
                  <a:ext cx="304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168"/>
                <p:cNvCxnSpPr/>
                <p:nvPr/>
              </p:nvCxnSpPr>
              <p:spPr>
                <a:xfrm flipV="1">
                  <a:off x="17112" y="7332"/>
                  <a:ext cx="0" cy="130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/>
                <p:cNvCxnSpPr/>
                <p:nvPr/>
              </p:nvCxnSpPr>
              <p:spPr>
                <a:xfrm flipH="1">
                  <a:off x="16093" y="7699"/>
                  <a:ext cx="1016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ombo 171"/>
                <p:cNvSpPr/>
                <p:nvPr/>
              </p:nvSpPr>
              <p:spPr>
                <a:xfrm rot="16200000">
                  <a:off x="17065" y="7649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cxnSp>
              <p:nvCxnSpPr>
                <p:cNvPr id="173" name="Conector angular 172"/>
                <p:cNvCxnSpPr>
                  <a:endCxn id="150" idx="1"/>
                </p:cNvCxnSpPr>
                <p:nvPr/>
              </p:nvCxnSpPr>
              <p:spPr>
                <a:xfrm rot="16200000">
                  <a:off x="17030" y="7733"/>
                  <a:ext cx="1306" cy="505"/>
                </a:xfrm>
                <a:prstGeom prst="bentConnector3">
                  <a:avLst>
                    <a:gd name="adj1" fmla="val 50038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angular 173"/>
                <p:cNvCxnSpPr/>
                <p:nvPr/>
              </p:nvCxnSpPr>
              <p:spPr>
                <a:xfrm rot="10800000">
                  <a:off x="14997" y="7980"/>
                  <a:ext cx="1779" cy="669"/>
                </a:xfrm>
                <a:prstGeom prst="bentConnector3">
                  <a:avLst>
                    <a:gd name="adj1" fmla="val 393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ector angular 174"/>
                <p:cNvCxnSpPr/>
                <p:nvPr/>
              </p:nvCxnSpPr>
              <p:spPr>
                <a:xfrm rot="10800000">
                  <a:off x="14096" y="7362"/>
                  <a:ext cx="913" cy="618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ector angular 175"/>
                <p:cNvCxnSpPr/>
                <p:nvPr/>
              </p:nvCxnSpPr>
              <p:spPr>
                <a:xfrm rot="10800000">
                  <a:off x="14147" y="8234"/>
                  <a:ext cx="2216" cy="403"/>
                </a:xfrm>
                <a:prstGeom prst="bentConnector3">
                  <a:avLst>
                    <a:gd name="adj1" fmla="val -135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cto 176"/>
                <p:cNvCxnSpPr/>
                <p:nvPr/>
              </p:nvCxnSpPr>
              <p:spPr>
                <a:xfrm flipH="1" flipV="1">
                  <a:off x="15709" y="7654"/>
                  <a:ext cx="1" cy="322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ombo 177"/>
                <p:cNvSpPr/>
                <p:nvPr/>
              </p:nvSpPr>
              <p:spPr>
                <a:xfrm rot="16200000">
                  <a:off x="15663" y="7937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</p:grpSp>
          <p:sp>
            <p:nvSpPr>
              <p:cNvPr id="179" name="Cuadro de texto 178"/>
              <p:cNvSpPr txBox="1"/>
              <p:nvPr/>
            </p:nvSpPr>
            <p:spPr>
              <a:xfrm>
                <a:off x="16036" y="8599"/>
                <a:ext cx="1712" cy="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s-MX" altLang="en-US" sz="900"/>
                  <a:t>Timer Seg   FF    RR</a:t>
                </a:r>
                <a:endParaRPr lang="es-MX" altLang="en-US" sz="900"/>
              </a:p>
            </p:txBody>
          </p:sp>
        </p:grpSp>
        <p:sp>
          <p:nvSpPr>
            <p:cNvPr id="186" name="Rombo 185"/>
            <p:cNvSpPr/>
            <p:nvPr/>
          </p:nvSpPr>
          <p:spPr>
            <a:xfrm rot="16200000">
              <a:off x="16506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  <p:sp>
          <p:nvSpPr>
            <p:cNvPr id="187" name="Rombo 186"/>
            <p:cNvSpPr/>
            <p:nvPr/>
          </p:nvSpPr>
          <p:spPr>
            <a:xfrm rot="16200000">
              <a:off x="16913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  <p:sp>
          <p:nvSpPr>
            <p:cNvPr id="188" name="Rombo 187"/>
            <p:cNvSpPr/>
            <p:nvPr/>
          </p:nvSpPr>
          <p:spPr>
            <a:xfrm rot="16200000">
              <a:off x="17257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  <p:sp>
          <p:nvSpPr>
            <p:cNvPr id="189" name="Rombo 188"/>
            <p:cNvSpPr/>
            <p:nvPr/>
          </p:nvSpPr>
          <p:spPr>
            <a:xfrm rot="16200000">
              <a:off x="17577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Presentation</Application>
  <PresentationFormat>Panorámica</PresentationFormat>
  <Paragraphs>201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DTA</cp:lastModifiedBy>
  <cp:revision>96</cp:revision>
  <cp:lastPrinted>2020-12-03T18:36:00Z</cp:lastPrinted>
  <dcterms:created xsi:type="dcterms:W3CDTF">2020-11-27T02:08:00Z</dcterms:created>
  <dcterms:modified xsi:type="dcterms:W3CDTF">2024-02-09T05:17:08Z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50516BF215204F579D6EC303AD33C373_12</vt:lpwstr>
  </property>
  <property fmtid="{D5CDD505-2E9C-101B-9397-08002B2CF9AE}" pid="3" name="KSOProductBuildVer">
    <vt:lpwstr>2058-12.2.0.13431</vt:lpwstr>
  </property>
</Properties>
</file>